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5" r:id="rId20"/>
    <p:sldId id="279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23C08-5AF9-4BD7-885D-90395F7E1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 out Rooms in zoom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03441-5A7A-459C-A9B0-93AF3858A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Sara Jacobson</a:t>
            </a:r>
          </a:p>
          <a:p>
            <a:r>
              <a:rPr lang="en-US" dirty="0"/>
              <a:t>Temple university, Beasley school of 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02799-9DFB-4B3A-A772-F07AC7040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562" y="5970891"/>
            <a:ext cx="5524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5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7" y="1142645"/>
            <a:ext cx="9791271" cy="55075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569809" y="207766"/>
            <a:ext cx="89988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Assigning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7950888" y="3020561"/>
            <a:ext cx="2617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Put your cursor over a name or phone number to assign that person to a group.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 rot="5400000">
            <a:off x="8979612" y="2456319"/>
            <a:ext cx="359595" cy="6370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8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8" y="1142645"/>
            <a:ext cx="9791269" cy="55075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569808" y="53654"/>
            <a:ext cx="89988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Assigning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7907023" y="3251304"/>
            <a:ext cx="2661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Click the box to assign participants. A blue check box will appear.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>
            <a:off x="7591294" y="2188396"/>
            <a:ext cx="315729" cy="4955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3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8" y="1142645"/>
            <a:ext cx="9791269" cy="55075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507842" y="179798"/>
            <a:ext cx="64430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 in zoom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3056563" y="3111609"/>
            <a:ext cx="2316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You can add more rooms by clicking the Add a Room button.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>
            <a:off x="6518952" y="4044230"/>
            <a:ext cx="359595" cy="6370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55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8" y="1142645"/>
            <a:ext cx="9791269" cy="55075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623318" y="207767"/>
            <a:ext cx="95871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Opening the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7950888" y="3166691"/>
            <a:ext cx="2013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To open rooms, click the blue “Open All Rooms” button.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>
            <a:off x="7150811" y="4101881"/>
            <a:ext cx="359595" cy="6370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2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9" y="1142645"/>
            <a:ext cx="9791267" cy="55075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860065" y="207767"/>
            <a:ext cx="84718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Joining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7950887" y="2937202"/>
            <a:ext cx="2463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If you want to join a Breakout Room, click the blue “Join” button.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 rot="5400000">
            <a:off x="7771090" y="2460894"/>
            <a:ext cx="359595" cy="6370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4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9" y="1142645"/>
            <a:ext cx="9791267" cy="55075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2364769" y="179841"/>
            <a:ext cx="83083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Joining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7950888" y="3193801"/>
            <a:ext cx="2199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You’ll get a box asking you to confirm.  To join, click “Yes”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>
            <a:off x="7950888" y="1803145"/>
            <a:ext cx="359595" cy="6370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1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20" y="1142645"/>
            <a:ext cx="9791265" cy="55075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2126580" y="207768"/>
            <a:ext cx="83083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Joining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2937757" y="2449532"/>
            <a:ext cx="2763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You will then be moved to a Breakout Room.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F052C-8577-433D-8A7A-56AEC8F373E8}"/>
              </a:ext>
            </a:extLst>
          </p:cNvPr>
          <p:cNvSpPr txBox="1"/>
          <p:nvPr/>
        </p:nvSpPr>
        <p:spPr>
          <a:xfrm>
            <a:off x="7176171" y="2474363"/>
            <a:ext cx="2763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Participants in the room appear above.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317EABD2-1A71-482B-A107-B6E497640FE5}"/>
              </a:ext>
            </a:extLst>
          </p:cNvPr>
          <p:cNvSpPr/>
          <p:nvPr/>
        </p:nvSpPr>
        <p:spPr>
          <a:xfrm rot="19080061">
            <a:off x="7141079" y="1938579"/>
            <a:ext cx="327465" cy="63699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20" y="1142645"/>
            <a:ext cx="9791265" cy="55075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872279" y="136652"/>
            <a:ext cx="84474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Leaving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7804933" y="3651608"/>
            <a:ext cx="2763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To leave a Breakout Room, click the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>
                <a:solidFill>
                  <a:srgbClr val="FFFF00"/>
                </a:solidFill>
              </a:rPr>
              <a:t> prompt in the lower right-hand corner.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 rot="18603383">
            <a:off x="9813681" y="5102984"/>
            <a:ext cx="359595" cy="12006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4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20" y="1142645"/>
            <a:ext cx="9791265" cy="55075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872279" y="207769"/>
            <a:ext cx="84474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Leaving Rooms</a:t>
            </a:r>
          </a:p>
          <a:p>
            <a:pPr algn="ctr"/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2676418" y="3230368"/>
            <a:ext cx="2763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You’ll be given some options.  One is to return to the main session.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 rot="10800000">
            <a:off x="6493264" y="4266138"/>
            <a:ext cx="359595" cy="6370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0F834-6264-4FA9-AFA6-3A2DD23817E1}"/>
              </a:ext>
            </a:extLst>
          </p:cNvPr>
          <p:cNvSpPr txBox="1"/>
          <p:nvPr/>
        </p:nvSpPr>
        <p:spPr>
          <a:xfrm>
            <a:off x="6948754" y="1584790"/>
            <a:ext cx="307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Sometimes participants appear along the side, rather than above.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E6F1EF5-3206-40E7-B88B-3F777F52FEA9}"/>
              </a:ext>
            </a:extLst>
          </p:cNvPr>
          <p:cNvSpPr/>
          <p:nvPr/>
        </p:nvSpPr>
        <p:spPr>
          <a:xfrm rot="10800000">
            <a:off x="10585801" y="2646696"/>
            <a:ext cx="359595" cy="6370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20" y="1142645"/>
            <a:ext cx="9791264" cy="55075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565100" y="150011"/>
            <a:ext cx="95982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Moving Participants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7950888" y="3111607"/>
            <a:ext cx="2763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You can also move participants from one room to another. To do so, hover over the person’s id in the Breakout Room.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>
            <a:off x="6518952" y="2211307"/>
            <a:ext cx="359595" cy="6370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6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F0880-3F37-461E-BE0D-AB170808E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MEDIATIONS (ITAP):  It allows you to meet with one group of students while the other can not hear you.</a:t>
            </a:r>
          </a:p>
          <a:p>
            <a:r>
              <a:rPr lang="en-US" sz="3200" dirty="0"/>
              <a:t>FINAL TRIALS: It allows you to sequester witnesses, so that they can’t hear what happens in the trial until it is their time to testify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E3456D-5302-4F1B-8DC0-E8E487932B46}"/>
              </a:ext>
            </a:extLst>
          </p:cNvPr>
          <p:cNvSpPr/>
          <p:nvPr/>
        </p:nvSpPr>
        <p:spPr>
          <a:xfrm>
            <a:off x="2631766" y="840585"/>
            <a:ext cx="6640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 Breakout Rooms?</a:t>
            </a:r>
          </a:p>
        </p:txBody>
      </p:sp>
    </p:spTree>
    <p:extLst>
      <p:ext uri="{BB962C8B-B14F-4D97-AF65-F5344CB8AC3E}">
        <p14:creationId xmlns:p14="http://schemas.microsoft.com/office/powerpoint/2010/main" val="427728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20" y="1142645"/>
            <a:ext cx="9791264" cy="55075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502177" y="207770"/>
            <a:ext cx="9598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Moving Participants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7950888" y="3111607"/>
            <a:ext cx="2763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Click on whichever room you choose to move the person to that room.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 rot="5400000">
            <a:off x="8943653" y="2582468"/>
            <a:ext cx="359595" cy="6370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80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1" r="3831" b="4110"/>
          <a:stretch/>
        </p:blipFill>
        <p:spPr>
          <a:xfrm>
            <a:off x="1623317" y="1116483"/>
            <a:ext cx="9791272" cy="55599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789038" y="114169"/>
            <a:ext cx="83464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Closing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6651207" y="4393854"/>
            <a:ext cx="3098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To close all Breakout Rooms, click the Breakout Room button.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>
            <a:off x="7735132" y="5699871"/>
            <a:ext cx="359595" cy="6284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81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7" y="1142645"/>
            <a:ext cx="9791272" cy="5507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2128085" y="179798"/>
            <a:ext cx="83464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Closing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7950888" y="3422488"/>
            <a:ext cx="2179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Click the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>
                <a:solidFill>
                  <a:srgbClr val="FFFF00"/>
                </a:solidFill>
              </a:rPr>
              <a:t> “Close All Rooms” button.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 rot="5400000">
            <a:off x="7858422" y="4620234"/>
            <a:ext cx="359595" cy="6284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85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7" y="1142645"/>
            <a:ext cx="9791271" cy="5507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2165927" y="207765"/>
            <a:ext cx="83464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Closing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7950888" y="2554779"/>
            <a:ext cx="2887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All Breakout Rooms will then close within 60 seconds.  Participants will be given the option to leave the rooms before they close.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 rot="10800000">
            <a:off x="6339154" y="5086894"/>
            <a:ext cx="359595" cy="6284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2158C66-C1FA-40AA-BCD6-0F735962F0CD}"/>
              </a:ext>
            </a:extLst>
          </p:cNvPr>
          <p:cNvSpPr/>
          <p:nvPr/>
        </p:nvSpPr>
        <p:spPr>
          <a:xfrm rot="10800000">
            <a:off x="10388885" y="1704984"/>
            <a:ext cx="359595" cy="6284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30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23C08-5AF9-4BD7-885D-90395F7E1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 out Rooms in zoom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03441-5A7A-459C-A9B0-93AF3858A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Sara Jacobson</a:t>
            </a:r>
          </a:p>
          <a:p>
            <a:r>
              <a:rPr lang="en-US" dirty="0"/>
              <a:t>Temple university, Beasley school of 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02799-9DFB-4B3A-A772-F07AC7040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562" y="5970891"/>
            <a:ext cx="5524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1" r="3831" b="4110"/>
          <a:stretch/>
        </p:blipFill>
        <p:spPr>
          <a:xfrm>
            <a:off x="1623317" y="1116483"/>
            <a:ext cx="9791272" cy="55599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623317" y="176465"/>
            <a:ext cx="8864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 in zoom: to begin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6651207" y="4393854"/>
            <a:ext cx="288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Click the Breakout Room button at the bottom of the screen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>
            <a:off x="7735132" y="5699871"/>
            <a:ext cx="359595" cy="6284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8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7" y="1142645"/>
            <a:ext cx="9791272" cy="5507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529931" y="92396"/>
            <a:ext cx="8864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 in zoom: to begin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2825392" y="3059667"/>
            <a:ext cx="2763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 pop-up menu will appear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 rot="16200000">
            <a:off x="4806125" y="3472584"/>
            <a:ext cx="359595" cy="6284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8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7" y="1142645"/>
            <a:ext cx="9791272" cy="5507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507842" y="179798"/>
            <a:ext cx="97912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Creating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8044012" y="2788277"/>
            <a:ext cx="2763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Choose how many breakout Rooms you want.  You will most likely need only one or two.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 rot="5400000">
            <a:off x="7462324" y="3165812"/>
            <a:ext cx="359595" cy="8037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5" r="3655"/>
          <a:stretch/>
        </p:blipFill>
        <p:spPr>
          <a:xfrm>
            <a:off x="1719743" y="1142645"/>
            <a:ext cx="9429226" cy="5507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507842" y="179798"/>
            <a:ext cx="97912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Creating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8136291" y="2962669"/>
            <a:ext cx="2802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You should sort participants yourself.  Click “Manually” to do so.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 rot="5400000">
            <a:off x="7386824" y="3345609"/>
            <a:ext cx="359595" cy="8037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9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7" y="1142645"/>
            <a:ext cx="9791272" cy="5507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716690" y="207765"/>
            <a:ext cx="85938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Creating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5516570" y="5094268"/>
            <a:ext cx="2763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Click the “Create Rooms” button to create the rooms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 rot="10800000">
            <a:off x="6339154" y="4325378"/>
            <a:ext cx="359595" cy="6370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8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7" y="1142645"/>
            <a:ext cx="9791271" cy="5507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942721" y="150957"/>
            <a:ext cx="85938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Creating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2773370" y="2828835"/>
            <a:ext cx="2763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Once the rooms are created, you get a new pop-up box.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 rot="16200000">
            <a:off x="4777481" y="3842494"/>
            <a:ext cx="359595" cy="6370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6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22CD5-4D17-4C15-BF50-28073B2A6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317" y="1142645"/>
            <a:ext cx="9791271" cy="5507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1D0CD-4880-44CC-BCFD-55F7D788A213}"/>
              </a:ext>
            </a:extLst>
          </p:cNvPr>
          <p:cNvSpPr/>
          <p:nvPr/>
        </p:nvSpPr>
        <p:spPr>
          <a:xfrm>
            <a:off x="1596564" y="207765"/>
            <a:ext cx="89988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Breakout rooms: Assigning 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B998-7A91-446E-A15E-C082AD7C15AC}"/>
              </a:ext>
            </a:extLst>
          </p:cNvPr>
          <p:cNvSpPr txBox="1"/>
          <p:nvPr/>
        </p:nvSpPr>
        <p:spPr>
          <a:xfrm>
            <a:off x="8105658" y="2696111"/>
            <a:ext cx="2763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From here, click “assign” to assign participants to rooms.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C0E7077-0A7B-4733-AB02-4B1AFC3EF86E}"/>
              </a:ext>
            </a:extLst>
          </p:cNvPr>
          <p:cNvSpPr/>
          <p:nvPr/>
        </p:nvSpPr>
        <p:spPr>
          <a:xfrm rot="10800000">
            <a:off x="7315198" y="3020561"/>
            <a:ext cx="359595" cy="6370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52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65</TotalTime>
  <Words>512</Words>
  <Application>Microsoft Office PowerPoint</Application>
  <PresentationFormat>Widescreen</PresentationFormat>
  <Paragraphs>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Tw Cen MT</vt:lpstr>
      <vt:lpstr>Circuit</vt:lpstr>
      <vt:lpstr>Break out Rooms in zoom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 out Rooms in zoom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 out Rooms in zoom</dc:title>
  <dc:creator>Sara E. Jacobson</dc:creator>
  <cp:lastModifiedBy>Sara E. Jacobson</cp:lastModifiedBy>
  <cp:revision>8</cp:revision>
  <dcterms:created xsi:type="dcterms:W3CDTF">2020-03-14T18:39:05Z</dcterms:created>
  <dcterms:modified xsi:type="dcterms:W3CDTF">2020-03-14T20:06:29Z</dcterms:modified>
</cp:coreProperties>
</file>