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266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6" r:id="rId41"/>
    <p:sldId id="298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CFE4-7D9C-4516-A5EE-333B2D18C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Zoom: Tricks &amp;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67D4B-6582-49F0-B6D2-632782AA4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Sara Jacobson</a:t>
            </a:r>
          </a:p>
          <a:p>
            <a:r>
              <a:rPr lang="en-US" dirty="0"/>
              <a:t>Temple University, Beasley School of </a:t>
            </a:r>
            <a:r>
              <a:rPr lang="en-US" dirty="0" err="1"/>
              <a:t>LAw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CCD21-B033-4433-B18F-D6D8D2ED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627" y="5981165"/>
            <a:ext cx="552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4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5" cy="5343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09893-51CD-495E-807F-372FCE3B039E}"/>
              </a:ext>
            </a:extLst>
          </p:cNvPr>
          <p:cNvSpPr txBox="1"/>
          <p:nvPr/>
        </p:nvSpPr>
        <p:spPr>
          <a:xfrm>
            <a:off x="3553873" y="1411458"/>
            <a:ext cx="287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To stop sharing your desktop, click the red “stop share” button.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0C6837B1-716D-4E8E-BA7F-EEC0348606A2}"/>
              </a:ext>
            </a:extLst>
          </p:cNvPr>
          <p:cNvSpPr/>
          <p:nvPr/>
        </p:nvSpPr>
        <p:spPr>
          <a:xfrm>
            <a:off x="6431296" y="1392572"/>
            <a:ext cx="229563" cy="578841"/>
          </a:xfrm>
          <a:prstGeom prst="up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646-AB6D-4139-9502-7628ECE5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Using a whiteboard for student presentations</a:t>
            </a:r>
          </a:p>
          <a:p>
            <a:pPr lvl="1"/>
            <a:r>
              <a:rPr lang="en-US" sz="3200" dirty="0"/>
              <a:t>Allows students to create demonstratives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5469A-6968-4330-A59C-D3CD9C01E9E6}"/>
              </a:ext>
            </a:extLst>
          </p:cNvPr>
          <p:cNvSpPr/>
          <p:nvPr/>
        </p:nvSpPr>
        <p:spPr>
          <a:xfrm>
            <a:off x="2510617" y="1066799"/>
            <a:ext cx="688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Zoom Tips: Whiteboard</a:t>
            </a:r>
          </a:p>
        </p:txBody>
      </p:sp>
    </p:spTree>
    <p:extLst>
      <p:ext uri="{BB962C8B-B14F-4D97-AF65-F5344CB8AC3E}">
        <p14:creationId xmlns:p14="http://schemas.microsoft.com/office/powerpoint/2010/main" val="338756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7" r="3719" b="4044"/>
          <a:stretch/>
        </p:blipFill>
        <p:spPr>
          <a:xfrm>
            <a:off x="1325460" y="1222793"/>
            <a:ext cx="9605395" cy="5337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246540" y="4569264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First click the up arrow beside “Share Screen”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9479915">
            <a:off x="5585622" y="5634763"/>
            <a:ext cx="223420" cy="762401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7" r="3719" b="4044"/>
          <a:stretch/>
        </p:blipFill>
        <p:spPr>
          <a:xfrm>
            <a:off x="1325460" y="1222793"/>
            <a:ext cx="9605395" cy="5337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246540" y="4569264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First click the up arrow beside “Share Screen”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5400000">
            <a:off x="7909372" y="5670879"/>
            <a:ext cx="223420" cy="762401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2837A-7EE0-462B-A063-E3841A729200}"/>
              </a:ext>
            </a:extLst>
          </p:cNvPr>
          <p:cNvSpPr/>
          <p:nvPr/>
        </p:nvSpPr>
        <p:spPr>
          <a:xfrm>
            <a:off x="6886964" y="4567059"/>
            <a:ext cx="3775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Click the Multiple participants line so students can share as well.</a:t>
            </a:r>
          </a:p>
        </p:txBody>
      </p:sp>
    </p:spTree>
    <p:extLst>
      <p:ext uri="{BB962C8B-B14F-4D97-AF65-F5344CB8AC3E}">
        <p14:creationId xmlns:p14="http://schemas.microsoft.com/office/powerpoint/2010/main" val="185499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624044" y="4665742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Then click the green “Share Screen” icon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5436066" y="5564068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6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2357307" y="1377258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The pop-up menu appears. Click the whiteboard icon.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5226341" y="239935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r="6457" b="5457"/>
          <a:stretch/>
        </p:blipFill>
        <p:spPr>
          <a:xfrm>
            <a:off x="1478296" y="1222793"/>
            <a:ext cx="8865329" cy="519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871669" y="2828835"/>
            <a:ext cx="247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The Whiteboard will appear.</a:t>
            </a:r>
          </a:p>
        </p:txBody>
      </p:sp>
    </p:spTree>
    <p:extLst>
      <p:ext uri="{BB962C8B-B14F-4D97-AF65-F5344CB8AC3E}">
        <p14:creationId xmlns:p14="http://schemas.microsoft.com/office/powerpoint/2010/main" val="281192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r="6457" b="5457"/>
          <a:stretch/>
        </p:blipFill>
        <p:spPr>
          <a:xfrm>
            <a:off x="1478296" y="1222793"/>
            <a:ext cx="8865329" cy="519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460608" y="2040270"/>
            <a:ext cx="199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Annotation options are above.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EA0DC3D-F5C7-40E7-A90E-8CC60A5490E2}"/>
              </a:ext>
            </a:extLst>
          </p:cNvPr>
          <p:cNvSpPr/>
          <p:nvPr/>
        </p:nvSpPr>
        <p:spPr>
          <a:xfrm rot="10800000">
            <a:off x="4530055" y="2040270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DBC87-70DA-4633-8730-0F01DDADACC3}"/>
              </a:ext>
            </a:extLst>
          </p:cNvPr>
          <p:cNvSpPr/>
          <p:nvPr/>
        </p:nvSpPr>
        <p:spPr>
          <a:xfrm>
            <a:off x="3169875" y="1926775"/>
            <a:ext cx="1360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One can type</a:t>
            </a:r>
          </a:p>
        </p:txBody>
      </p:sp>
    </p:spTree>
    <p:extLst>
      <p:ext uri="{BB962C8B-B14F-4D97-AF65-F5344CB8AC3E}">
        <p14:creationId xmlns:p14="http://schemas.microsoft.com/office/powerpoint/2010/main" val="10334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r="6457" b="5457"/>
          <a:stretch/>
        </p:blipFill>
        <p:spPr>
          <a:xfrm>
            <a:off x="1478296" y="1222793"/>
            <a:ext cx="8865329" cy="519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460608" y="2040270"/>
            <a:ext cx="199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Annotation options are above.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EA0DC3D-F5C7-40E7-A90E-8CC60A5490E2}"/>
              </a:ext>
            </a:extLst>
          </p:cNvPr>
          <p:cNvSpPr/>
          <p:nvPr/>
        </p:nvSpPr>
        <p:spPr>
          <a:xfrm rot="10800000">
            <a:off x="4783339" y="1926775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DBC87-70DA-4633-8730-0F01DDADACC3}"/>
              </a:ext>
            </a:extLst>
          </p:cNvPr>
          <p:cNvSpPr/>
          <p:nvPr/>
        </p:nvSpPr>
        <p:spPr>
          <a:xfrm>
            <a:off x="3423159" y="2040270"/>
            <a:ext cx="1360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Or draw</a:t>
            </a:r>
          </a:p>
        </p:txBody>
      </p:sp>
    </p:spTree>
    <p:extLst>
      <p:ext uri="{BB962C8B-B14F-4D97-AF65-F5344CB8AC3E}">
        <p14:creationId xmlns:p14="http://schemas.microsoft.com/office/powerpoint/2010/main" val="19613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r="6457" b="5457"/>
          <a:stretch/>
        </p:blipFill>
        <p:spPr>
          <a:xfrm>
            <a:off x="1478296" y="1222793"/>
            <a:ext cx="8865329" cy="519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460608" y="2040270"/>
            <a:ext cx="199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Annotation options are above.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EA0DC3D-F5C7-40E7-A90E-8CC60A5490E2}"/>
              </a:ext>
            </a:extLst>
          </p:cNvPr>
          <p:cNvSpPr/>
          <p:nvPr/>
        </p:nvSpPr>
        <p:spPr>
          <a:xfrm rot="10800000">
            <a:off x="6880586" y="1969098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DBC87-70DA-4633-8730-0F01DDADACC3}"/>
              </a:ext>
            </a:extLst>
          </p:cNvPr>
          <p:cNvSpPr/>
          <p:nvPr/>
        </p:nvSpPr>
        <p:spPr>
          <a:xfrm>
            <a:off x="5311415" y="2016848"/>
            <a:ext cx="17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To erase everything, click “clear”</a:t>
            </a:r>
          </a:p>
        </p:txBody>
      </p:sp>
    </p:spTree>
    <p:extLst>
      <p:ext uri="{BB962C8B-B14F-4D97-AF65-F5344CB8AC3E}">
        <p14:creationId xmlns:p14="http://schemas.microsoft.com/office/powerpoint/2010/main" val="21564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646-AB6D-4139-9502-7628ECE5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Sharing what’s open on your desktop</a:t>
            </a:r>
          </a:p>
          <a:p>
            <a:r>
              <a:rPr lang="en-US" sz="3200" dirty="0"/>
              <a:t>Using a whiteboard for student presentations</a:t>
            </a:r>
          </a:p>
          <a:p>
            <a:r>
              <a:rPr lang="en-US" sz="3200" dirty="0"/>
              <a:t>Inviting people outside of your class to participate (trial witnesses)</a:t>
            </a:r>
          </a:p>
          <a:p>
            <a:r>
              <a:rPr lang="en-US" sz="3200" dirty="0"/>
              <a:t>Chat functions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5469A-6968-4330-A59C-D3CD9C01E9E6}"/>
              </a:ext>
            </a:extLst>
          </p:cNvPr>
          <p:cNvSpPr/>
          <p:nvPr/>
        </p:nvSpPr>
        <p:spPr>
          <a:xfrm>
            <a:off x="1698405" y="1066799"/>
            <a:ext cx="850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Zoom Tips: What We’ll Cover</a:t>
            </a:r>
          </a:p>
        </p:txBody>
      </p:sp>
    </p:spTree>
    <p:extLst>
      <p:ext uri="{BB962C8B-B14F-4D97-AF65-F5344CB8AC3E}">
        <p14:creationId xmlns:p14="http://schemas.microsoft.com/office/powerpoint/2010/main" val="187081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Using the whiteboard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r="6457" b="5457"/>
          <a:stretch/>
        </p:blipFill>
        <p:spPr>
          <a:xfrm>
            <a:off x="1478296" y="1222793"/>
            <a:ext cx="8865329" cy="519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5807977" y="2937294"/>
            <a:ext cx="199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To end the session, click “Stop Share”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EA0DC3D-F5C7-40E7-A90E-8CC60A5490E2}"/>
              </a:ext>
            </a:extLst>
          </p:cNvPr>
          <p:cNvSpPr/>
          <p:nvPr/>
        </p:nvSpPr>
        <p:spPr>
          <a:xfrm rot="10800000">
            <a:off x="6289382" y="1436262"/>
            <a:ext cx="283828" cy="1478568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646-AB6D-4139-9502-7628ECE5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Inviting people outside of your class to participate </a:t>
            </a:r>
          </a:p>
          <a:p>
            <a:pPr lvl="1"/>
            <a:r>
              <a:rPr lang="en-US" sz="2800" dirty="0"/>
              <a:t>Witnesses for your final trial might not be in your class</a:t>
            </a:r>
          </a:p>
          <a:p>
            <a:pPr lvl="1"/>
            <a:r>
              <a:rPr lang="en-US" sz="2800" dirty="0"/>
              <a:t>You’ll need to invite them to join the meeting to participate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5469A-6968-4330-A59C-D3CD9C01E9E6}"/>
              </a:ext>
            </a:extLst>
          </p:cNvPr>
          <p:cNvSpPr/>
          <p:nvPr/>
        </p:nvSpPr>
        <p:spPr>
          <a:xfrm>
            <a:off x="2019297" y="1066799"/>
            <a:ext cx="786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Zoom Tips: Inviting Others</a:t>
            </a:r>
          </a:p>
        </p:txBody>
      </p:sp>
    </p:spTree>
    <p:extLst>
      <p:ext uri="{BB962C8B-B14F-4D97-AF65-F5344CB8AC3E}">
        <p14:creationId xmlns:p14="http://schemas.microsoft.com/office/powerpoint/2010/main" val="64370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2141290" y="4523032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Start by clicking “invite” button at the bottom of the screen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4471332" y="5635207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1780563" y="2701363"/>
            <a:ext cx="247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Another pop-up.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3707934" y="3002938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912915" y="2701362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You’ll want to invite by sending an email. Click this button.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6958495" y="2180817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6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1788952" y="2978199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It’s easiest to click to send using your default email.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4152286" y="3461025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6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1990288" y="3262027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You can get a URL to copy and paste if you prefer.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3850284" y="438776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2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" b="3887"/>
          <a:stretch/>
        </p:blipFill>
        <p:spPr>
          <a:xfrm>
            <a:off x="1343170" y="1147292"/>
            <a:ext cx="9505660" cy="5186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349304" y="1619722"/>
            <a:ext cx="2471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Zoom will create an email you can send to invite anyone to participate.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5251246" y="281063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" b="3887"/>
          <a:stretch/>
        </p:blipFill>
        <p:spPr>
          <a:xfrm>
            <a:off x="1343170" y="1147292"/>
            <a:ext cx="9505660" cy="5186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349304" y="1619722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Just fill in the email addresses of participants.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5652083" y="1720070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" b="3887"/>
          <a:stretch/>
        </p:blipFill>
        <p:spPr>
          <a:xfrm>
            <a:off x="1343170" y="1147292"/>
            <a:ext cx="9505660" cy="5186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4101254" y="4563594"/>
            <a:ext cx="247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And hit send.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0800000">
            <a:off x="6289382" y="502525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646-AB6D-4139-9502-7628ECE5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Sharing what’s open on your desktop</a:t>
            </a:r>
          </a:p>
          <a:p>
            <a:pPr lvl="1"/>
            <a:r>
              <a:rPr lang="en-US" sz="3200" dirty="0"/>
              <a:t>Do this to share PowerPoints or other programs already open on your computer</a:t>
            </a:r>
          </a:p>
          <a:p>
            <a:pPr lvl="1"/>
            <a:r>
              <a:rPr lang="en-US" sz="3200" dirty="0"/>
              <a:t>It must already be open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5469A-6968-4330-A59C-D3CD9C01E9E6}"/>
              </a:ext>
            </a:extLst>
          </p:cNvPr>
          <p:cNvSpPr/>
          <p:nvPr/>
        </p:nvSpPr>
        <p:spPr>
          <a:xfrm>
            <a:off x="1664235" y="1066799"/>
            <a:ext cx="857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Zoom Tips: Sharing Desktops</a:t>
            </a:r>
          </a:p>
        </p:txBody>
      </p:sp>
    </p:spTree>
    <p:extLst>
      <p:ext uri="{BB962C8B-B14F-4D97-AF65-F5344CB8AC3E}">
        <p14:creationId xmlns:p14="http://schemas.microsoft.com/office/powerpoint/2010/main" val="992037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" b="3887"/>
          <a:stretch/>
        </p:blipFill>
        <p:spPr>
          <a:xfrm>
            <a:off x="1343170" y="1147292"/>
            <a:ext cx="9505660" cy="5186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2238898" y="1820394"/>
            <a:ext cx="2844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Sound too hard?</a:t>
            </a:r>
          </a:p>
          <a:p>
            <a:r>
              <a:rPr lang="en-US" sz="2400" b="1" dirty="0">
                <a:solidFill>
                  <a:srgbClr val="CC3300"/>
                </a:solidFill>
              </a:rPr>
              <a:t>Ask us or ask your TA to help. </a:t>
            </a:r>
          </a:p>
          <a:p>
            <a:r>
              <a:rPr lang="en-US" sz="2400" b="1" dirty="0">
                <a:solidFill>
                  <a:srgbClr val="CC3300"/>
                </a:solidFill>
              </a:rPr>
              <a:t>All we’ll need are the email addresses of the witnesses in advance.</a:t>
            </a:r>
          </a:p>
        </p:txBody>
      </p:sp>
    </p:spTree>
    <p:extLst>
      <p:ext uri="{BB962C8B-B14F-4D97-AF65-F5344CB8AC3E}">
        <p14:creationId xmlns:p14="http://schemas.microsoft.com/office/powerpoint/2010/main" val="2159742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646-AB6D-4139-9502-7628ECE5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chat room function allows students to ask questions without interrupting the current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5469A-6968-4330-A59C-D3CD9C01E9E6}"/>
              </a:ext>
            </a:extLst>
          </p:cNvPr>
          <p:cNvSpPr/>
          <p:nvPr/>
        </p:nvSpPr>
        <p:spPr>
          <a:xfrm>
            <a:off x="2089319" y="1066799"/>
            <a:ext cx="772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Zoom Tips: Chat functions</a:t>
            </a:r>
          </a:p>
        </p:txBody>
      </p:sp>
    </p:spTree>
    <p:extLst>
      <p:ext uri="{BB962C8B-B14F-4D97-AF65-F5344CB8AC3E}">
        <p14:creationId xmlns:p14="http://schemas.microsoft.com/office/powerpoint/2010/main" val="2347155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765958" y="4602393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The “chat” button is in the middle at the bottom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5954086" y="5635207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7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" r="982" b="4044"/>
          <a:stretch/>
        </p:blipFill>
        <p:spPr>
          <a:xfrm>
            <a:off x="1317071" y="1222793"/>
            <a:ext cx="9396631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6241937" y="1998513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If you’re not in full screen mode, you get a chat bar to the right.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8308598" y="3396798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4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2402577" y="2242026"/>
            <a:ext cx="248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If you are in full screen mode, you get a pop-up box.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6200000">
            <a:off x="4558718" y="3510321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4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093170" y="2889531"/>
            <a:ext cx="264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Manage the chat settings by clicking the ellipses, here.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5400000">
            <a:off x="7025081" y="3988494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7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4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093170" y="2889531"/>
            <a:ext cx="264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Manage the chat settings by clicking the ellipses, here.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5400000">
            <a:off x="7025081" y="3988494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1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" r="982" b="4044"/>
          <a:stretch/>
        </p:blipFill>
        <p:spPr>
          <a:xfrm>
            <a:off x="1317072" y="1222793"/>
            <a:ext cx="9396631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8842525" y="3363333"/>
            <a:ext cx="1871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The settings ellipses are here if you’re not in full screen.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10429875" y="5333203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5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988062" y="4227399"/>
            <a:ext cx="187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Click the ellipses to get the options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0800000">
            <a:off x="7116224" y="509018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5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988061" y="2647209"/>
            <a:ext cx="2229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Here you can control whether students can chat with one another or only with you. You can also control whether chats are public.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0800000">
            <a:off x="7116224" y="509018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246540" y="4569264"/>
            <a:ext cx="24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Start by clicking the green “share screen” icon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5436066" y="5564068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4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75" y="1222793"/>
            <a:ext cx="9207225" cy="5179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7988061" y="2647209"/>
            <a:ext cx="2229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Here you can control whether students can chat with one another or only with you. You can also control whether chats are public.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 rot="10800000">
            <a:off x="7116224" y="5090189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20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Chat function on zoom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E62A1-0582-45F7-9A59-2476A2F4791F}"/>
              </a:ext>
            </a:extLst>
          </p:cNvPr>
          <p:cNvSpPr txBox="1"/>
          <p:nvPr/>
        </p:nvSpPr>
        <p:spPr>
          <a:xfrm>
            <a:off x="3765958" y="4602393"/>
            <a:ext cx="24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When people are chatting, the chat button below turns orange.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77AD52F-6C43-4040-BE55-20909B458E41}"/>
              </a:ext>
            </a:extLst>
          </p:cNvPr>
          <p:cNvSpPr/>
          <p:nvPr/>
        </p:nvSpPr>
        <p:spPr>
          <a:xfrm>
            <a:off x="5954086" y="5635207"/>
            <a:ext cx="283828" cy="604007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0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CFE4-7D9C-4516-A5EE-333B2D18C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Zoom: Tricks &amp;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67D4B-6582-49F0-B6D2-632782AA4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Sara Jacobson</a:t>
            </a:r>
          </a:p>
          <a:p>
            <a:r>
              <a:rPr lang="en-US" dirty="0"/>
              <a:t>Temple University, Beasley School of </a:t>
            </a:r>
            <a:r>
              <a:rPr lang="en-US" dirty="0" err="1"/>
              <a:t>LAw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CCD21-B033-4433-B18F-D6D8D2ED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627" y="5981165"/>
            <a:ext cx="552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7" cy="53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DE357-9389-4CD7-83D0-67EDACC9B6C5}"/>
              </a:ext>
            </a:extLst>
          </p:cNvPr>
          <p:cNvSpPr txBox="1"/>
          <p:nvPr/>
        </p:nvSpPr>
        <p:spPr>
          <a:xfrm>
            <a:off x="1587352" y="1490008"/>
            <a:ext cx="3118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You’ll get a pop-up box with the options available open on your screen.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47453-23F8-4097-999A-E4F5E1A98C21}"/>
              </a:ext>
            </a:extLst>
          </p:cNvPr>
          <p:cNvSpPr/>
          <p:nvPr/>
        </p:nvSpPr>
        <p:spPr>
          <a:xfrm>
            <a:off x="1478297" y="4406128"/>
            <a:ext cx="2547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Remember that anything you want to use must already be open.</a:t>
            </a:r>
          </a:p>
        </p:txBody>
      </p:sp>
    </p:spTree>
    <p:extLst>
      <p:ext uri="{BB962C8B-B14F-4D97-AF65-F5344CB8AC3E}">
        <p14:creationId xmlns:p14="http://schemas.microsoft.com/office/powerpoint/2010/main" val="1053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6" cy="53437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819188-7681-4B47-96AC-A2B317BF2427}"/>
              </a:ext>
            </a:extLst>
          </p:cNvPr>
          <p:cNvSpPr/>
          <p:nvPr/>
        </p:nvSpPr>
        <p:spPr>
          <a:xfrm>
            <a:off x="1688983" y="2828835"/>
            <a:ext cx="189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Here we’re choosing a PowerPoint.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CDD9CAD-6C69-458D-94DA-AE769C6BB4FB}"/>
              </a:ext>
            </a:extLst>
          </p:cNvPr>
          <p:cNvSpPr/>
          <p:nvPr/>
        </p:nvSpPr>
        <p:spPr>
          <a:xfrm>
            <a:off x="2600587" y="4165133"/>
            <a:ext cx="897622" cy="260059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5" y="1214404"/>
            <a:ext cx="9500025" cy="5343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D49EE9-8ED7-4B48-852B-754AAF04997A}"/>
              </a:ext>
            </a:extLst>
          </p:cNvPr>
          <p:cNvSpPr/>
          <p:nvPr/>
        </p:nvSpPr>
        <p:spPr>
          <a:xfrm>
            <a:off x="4087350" y="1478570"/>
            <a:ext cx="1876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</a:rPr>
              <a:t>The mini-menu appears above.</a:t>
            </a:r>
          </a:p>
          <a:p>
            <a:r>
              <a:rPr lang="en-US" sz="2000" b="1" dirty="0">
                <a:solidFill>
                  <a:srgbClr val="CC3300"/>
                </a:solidFill>
              </a:rPr>
              <a:t>Hover on it and get a drop down menu.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C3092D6-EF7B-4D63-B899-3DD61BA60ADD}"/>
              </a:ext>
            </a:extLst>
          </p:cNvPr>
          <p:cNvSpPr/>
          <p:nvPr/>
        </p:nvSpPr>
        <p:spPr>
          <a:xfrm rot="10800000">
            <a:off x="5963688" y="1403067"/>
            <a:ext cx="263118" cy="518011"/>
          </a:xfrm>
          <a:prstGeom prst="down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6" cy="5343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45D401-473F-4609-A1A6-E9426705949C}"/>
              </a:ext>
            </a:extLst>
          </p:cNvPr>
          <p:cNvSpPr/>
          <p:nvPr/>
        </p:nvSpPr>
        <p:spPr>
          <a:xfrm>
            <a:off x="2955721" y="1685916"/>
            <a:ext cx="2631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One of the things you can do here is “manage participants”</a:t>
            </a:r>
          </a:p>
        </p:txBody>
      </p:sp>
    </p:spTree>
    <p:extLst>
      <p:ext uri="{BB962C8B-B14F-4D97-AF65-F5344CB8AC3E}">
        <p14:creationId xmlns:p14="http://schemas.microsoft.com/office/powerpoint/2010/main" val="412157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7BAE-4F65-4F15-AD4D-57DDB3F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7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your desktop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173B5-4338-4766-B4B8-4121CDE4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76" y="1222793"/>
            <a:ext cx="9500025" cy="5343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2B6C-0315-4D10-A82C-9A8E486EB947}"/>
              </a:ext>
            </a:extLst>
          </p:cNvPr>
          <p:cNvSpPr txBox="1"/>
          <p:nvPr/>
        </p:nvSpPr>
        <p:spPr>
          <a:xfrm>
            <a:off x="2340266" y="3490813"/>
            <a:ext cx="259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Here you can mute people if need be.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BC0032-12D6-41EC-8BE2-1A8B8A974176}"/>
              </a:ext>
            </a:extLst>
          </p:cNvPr>
          <p:cNvSpPr/>
          <p:nvPr/>
        </p:nvSpPr>
        <p:spPr>
          <a:xfrm>
            <a:off x="3858936" y="4471332"/>
            <a:ext cx="1359016" cy="167780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5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79</TotalTime>
  <Words>715</Words>
  <Application>Microsoft Office PowerPoint</Application>
  <PresentationFormat>Widescreen</PresentationFormat>
  <Paragraphs>102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Tw Cen MT</vt:lpstr>
      <vt:lpstr>Circuit</vt:lpstr>
      <vt:lpstr>Zoom: Tricks &amp; tips</vt:lpstr>
      <vt:lpstr>PowerPoint Presentation</vt:lpstr>
      <vt:lpstr>PowerPoint Presentation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PowerPoint Presentation</vt:lpstr>
      <vt:lpstr>Using the whiteboard</vt:lpstr>
      <vt:lpstr>Using the whiteboard</vt:lpstr>
      <vt:lpstr>Using the whiteboard</vt:lpstr>
      <vt:lpstr>Using the whiteboard</vt:lpstr>
      <vt:lpstr>Using the whiteboard</vt:lpstr>
      <vt:lpstr>Using the whiteboard</vt:lpstr>
      <vt:lpstr>Using the whiteboard</vt:lpstr>
      <vt:lpstr>Using the whiteboard</vt:lpstr>
      <vt:lpstr>Using the whiteboard</vt:lpstr>
      <vt:lpstr>PowerPoint Presentation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Sharing your desktop</vt:lpstr>
      <vt:lpstr>PowerPoint Presentation</vt:lpstr>
      <vt:lpstr>Chat function on zoom</vt:lpstr>
      <vt:lpstr>Chat function on zoom</vt:lpstr>
      <vt:lpstr>Chat function on zoom</vt:lpstr>
      <vt:lpstr>Chat function on zoom</vt:lpstr>
      <vt:lpstr>Chat function on zoom</vt:lpstr>
      <vt:lpstr>Chat function on zoom</vt:lpstr>
      <vt:lpstr>Chat function on zoom</vt:lpstr>
      <vt:lpstr>Chat function on zoom</vt:lpstr>
      <vt:lpstr>Chat function on zoom</vt:lpstr>
      <vt:lpstr>Chat function on zoom</vt:lpstr>
      <vt:lpstr>Zoom: Tricks &amp;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Zoom: Tricks &amp; tips</dc:title>
  <dc:creator>Sara E. Jacobson</dc:creator>
  <cp:lastModifiedBy>Sara E. Jacobson</cp:lastModifiedBy>
  <cp:revision>9</cp:revision>
  <dcterms:created xsi:type="dcterms:W3CDTF">2020-03-14T20:42:44Z</dcterms:created>
  <dcterms:modified xsi:type="dcterms:W3CDTF">2020-03-14T22:02:20Z</dcterms:modified>
</cp:coreProperties>
</file>