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80" r:id="rId2"/>
    <p:sldId id="283" r:id="rId3"/>
    <p:sldId id="268" r:id="rId4"/>
    <p:sldId id="274" r:id="rId5"/>
    <p:sldId id="27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69063A-77CC-4F03-8FF1-C32F51A9EC1A}" v="1" dt="2022-12-02T18:26:20.9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50"/>
    <p:restoredTop sz="94663"/>
  </p:normalViewPr>
  <p:slideViewPr>
    <p:cSldViewPr snapToGrid="0" snapToObjects="1">
      <p:cViewPr varScale="1">
        <p:scale>
          <a:sx n="111" d="100"/>
          <a:sy n="111" d="100"/>
        </p:scale>
        <p:origin x="3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erine E. Donoghue" userId="e41aa3cc-3f1c-49f8-910a-af4c2e29d791" providerId="ADAL" clId="{8969063A-77CC-4F03-8FF1-C32F51A9EC1A}"/>
    <pc:docChg chg="delSld modSld">
      <pc:chgData name="Katherine E. Donoghue" userId="e41aa3cc-3f1c-49f8-910a-af4c2e29d791" providerId="ADAL" clId="{8969063A-77CC-4F03-8FF1-C32F51A9EC1A}" dt="2022-12-02T18:27:00.804" v="11" actId="2696"/>
      <pc:docMkLst>
        <pc:docMk/>
      </pc:docMkLst>
      <pc:sldChg chg="del">
        <pc:chgData name="Katherine E. Donoghue" userId="e41aa3cc-3f1c-49f8-910a-af4c2e29d791" providerId="ADAL" clId="{8969063A-77CC-4F03-8FF1-C32F51A9EC1A}" dt="2022-12-02T18:26:46.314" v="8" actId="2696"/>
        <pc:sldMkLst>
          <pc:docMk/>
          <pc:sldMk cId="3882648123" sldId="270"/>
        </pc:sldMkLst>
      </pc:sldChg>
      <pc:sldChg chg="del">
        <pc:chgData name="Katherine E. Donoghue" userId="e41aa3cc-3f1c-49f8-910a-af4c2e29d791" providerId="ADAL" clId="{8969063A-77CC-4F03-8FF1-C32F51A9EC1A}" dt="2022-12-02T18:26:49.537" v="9" actId="2696"/>
        <pc:sldMkLst>
          <pc:docMk/>
          <pc:sldMk cId="767224254" sldId="271"/>
        </pc:sldMkLst>
      </pc:sldChg>
      <pc:sldChg chg="del">
        <pc:chgData name="Katherine E. Donoghue" userId="e41aa3cc-3f1c-49f8-910a-af4c2e29d791" providerId="ADAL" clId="{8969063A-77CC-4F03-8FF1-C32F51A9EC1A}" dt="2022-12-02T18:26:55.737" v="10" actId="2696"/>
        <pc:sldMkLst>
          <pc:docMk/>
          <pc:sldMk cId="1254140736" sldId="272"/>
        </pc:sldMkLst>
      </pc:sldChg>
      <pc:sldChg chg="del">
        <pc:chgData name="Katherine E. Donoghue" userId="e41aa3cc-3f1c-49f8-910a-af4c2e29d791" providerId="ADAL" clId="{8969063A-77CC-4F03-8FF1-C32F51A9EC1A}" dt="2022-12-02T18:27:00.804" v="11" actId="2696"/>
        <pc:sldMkLst>
          <pc:docMk/>
          <pc:sldMk cId="1350403093" sldId="273"/>
        </pc:sldMkLst>
      </pc:sldChg>
      <pc:sldChg chg="modSp">
        <pc:chgData name="Katherine E. Donoghue" userId="e41aa3cc-3f1c-49f8-910a-af4c2e29d791" providerId="ADAL" clId="{8969063A-77CC-4F03-8FF1-C32F51A9EC1A}" dt="2022-12-02T18:26:20.982" v="6" actId="207"/>
        <pc:sldMkLst>
          <pc:docMk/>
          <pc:sldMk cId="1353486736" sldId="274"/>
        </pc:sldMkLst>
        <pc:spChg chg="mod">
          <ac:chgData name="Katherine E. Donoghue" userId="e41aa3cc-3f1c-49f8-910a-af4c2e29d791" providerId="ADAL" clId="{8969063A-77CC-4F03-8FF1-C32F51A9EC1A}" dt="2022-12-02T18:26:20.982" v="6" actId="207"/>
          <ac:spMkLst>
            <pc:docMk/>
            <pc:sldMk cId="1353486736" sldId="274"/>
            <ac:spMk id="4" creationId="{6F0EB76D-FA2B-402B-8812-5343DD958E92}"/>
          </ac:spMkLst>
        </pc:spChg>
      </pc:sldChg>
      <pc:sldChg chg="del">
        <pc:chgData name="Katherine E. Donoghue" userId="e41aa3cc-3f1c-49f8-910a-af4c2e29d791" providerId="ADAL" clId="{8969063A-77CC-4F03-8FF1-C32F51A9EC1A}" dt="2022-12-02T18:24:39.803" v="0" actId="2696"/>
        <pc:sldMkLst>
          <pc:docMk/>
          <pc:sldMk cId="2317622455" sldId="282"/>
        </pc:sldMkLst>
      </pc:sldChg>
      <pc:sldChg chg="modSp mod">
        <pc:chgData name="Katherine E. Donoghue" userId="e41aa3cc-3f1c-49f8-910a-af4c2e29d791" providerId="ADAL" clId="{8969063A-77CC-4F03-8FF1-C32F51A9EC1A}" dt="2022-12-02T18:25:58.182" v="5" actId="255"/>
        <pc:sldMkLst>
          <pc:docMk/>
          <pc:sldMk cId="3973832118" sldId="283"/>
        </pc:sldMkLst>
        <pc:spChg chg="mod">
          <ac:chgData name="Katherine E. Donoghue" userId="e41aa3cc-3f1c-49f8-910a-af4c2e29d791" providerId="ADAL" clId="{8969063A-77CC-4F03-8FF1-C32F51A9EC1A}" dt="2022-12-02T18:25:58.182" v="5" actId="255"/>
          <ac:spMkLst>
            <pc:docMk/>
            <pc:sldMk cId="3973832118" sldId="283"/>
            <ac:spMk id="3" creationId="{0E2ECA71-FFEF-BD4B-8F41-9041101522EF}"/>
          </ac:spMkLst>
        </pc:spChg>
      </pc:sldChg>
      <pc:sldChg chg="del">
        <pc:chgData name="Katherine E. Donoghue" userId="e41aa3cc-3f1c-49f8-910a-af4c2e29d791" providerId="ADAL" clId="{8969063A-77CC-4F03-8FF1-C32F51A9EC1A}" dt="2022-12-02T18:26:36.123" v="7" actId="2696"/>
        <pc:sldMkLst>
          <pc:docMk/>
          <pc:sldMk cId="3010912999" sldId="284"/>
        </pc:sldMkLst>
      </pc:sldChg>
      <pc:sldChg chg="del">
        <pc:chgData name="Katherine E. Donoghue" userId="e41aa3cc-3f1c-49f8-910a-af4c2e29d791" providerId="ADAL" clId="{8969063A-77CC-4F03-8FF1-C32F51A9EC1A}" dt="2022-12-02T18:24:43.789" v="1" actId="2696"/>
        <pc:sldMkLst>
          <pc:docMk/>
          <pc:sldMk cId="2433158705" sldId="285"/>
        </pc:sldMkLst>
      </pc:sldChg>
      <pc:sldChg chg="del">
        <pc:chgData name="Katherine E. Donoghue" userId="e41aa3cc-3f1c-49f8-910a-af4c2e29d791" providerId="ADAL" clId="{8969063A-77CC-4F03-8FF1-C32F51A9EC1A}" dt="2022-12-02T18:25:50.400" v="4" actId="2696"/>
        <pc:sldMkLst>
          <pc:docMk/>
          <pc:sldMk cId="771489903" sldId="286"/>
        </pc:sldMkLst>
      </pc:sldChg>
    </pc:docChg>
  </pc:docChgLst>
</pc:chgInfo>
</file>

<file path=ppt/diagrams/_rels/data1.xml.rels><?xml version="1.0" encoding="UTF-8" standalone="yes"?>
<Relationships xmlns="http://schemas.openxmlformats.org/package/2006/relationships"><Relationship Id="rId2" Type="http://schemas.openxmlformats.org/officeDocument/2006/relationships/image" Target="../media/image2.svg"/><Relationship Id="rId1" Type="http://schemas.openxmlformats.org/officeDocument/2006/relationships/image" Target="../media/image1.png"/></Relationships>
</file>

<file path=ppt/diagrams/_rels/drawing1.xml.rels><?xml version="1.0" encoding="UTF-8" standalone="yes"?>
<Relationships xmlns="http://schemas.openxmlformats.org/package/2006/relationships"><Relationship Id="rId2" Type="http://schemas.openxmlformats.org/officeDocument/2006/relationships/image" Target="../media/image2.svg"/><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8DF57F-F249-4FF5-AAED-331E7B5E05AB}"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2EBB43E-0F1F-4AF3-9B8F-E9863C5F4B2C}">
      <dgm:prSet/>
      <dgm:spPr/>
      <dgm:t>
        <a:bodyPr/>
        <a:lstStyle/>
        <a:p>
          <a:pPr>
            <a:lnSpc>
              <a:spcPct val="100000"/>
            </a:lnSpc>
          </a:pPr>
          <a:r>
            <a:rPr lang="en-US" dirty="0"/>
            <a:t>Ask LEADING questions</a:t>
          </a:r>
        </a:p>
      </dgm:t>
    </dgm:pt>
    <dgm:pt modelId="{9781A581-EEE5-4068-B5F2-A457B67C4CDA}" type="parTrans" cxnId="{83A31F91-51EE-4648-8194-BAA7C4B62BE3}">
      <dgm:prSet/>
      <dgm:spPr/>
      <dgm:t>
        <a:bodyPr/>
        <a:lstStyle/>
        <a:p>
          <a:endParaRPr lang="en-US"/>
        </a:p>
      </dgm:t>
    </dgm:pt>
    <dgm:pt modelId="{8F1FE5BE-369F-4C26-B9B5-664C6541A390}" type="sibTrans" cxnId="{83A31F91-51EE-4648-8194-BAA7C4B62BE3}">
      <dgm:prSet/>
      <dgm:spPr/>
      <dgm:t>
        <a:bodyPr/>
        <a:lstStyle/>
        <a:p>
          <a:endParaRPr lang="en-US"/>
        </a:p>
      </dgm:t>
    </dgm:pt>
    <dgm:pt modelId="{BAF4A899-90BE-44DF-AB64-867CE6E8CAF8}">
      <dgm:prSet/>
      <dgm:spPr/>
      <dgm:t>
        <a:bodyPr/>
        <a:lstStyle/>
        <a:p>
          <a:pPr>
            <a:lnSpc>
              <a:spcPct val="100000"/>
            </a:lnSpc>
          </a:pPr>
          <a:r>
            <a:rPr lang="en-US" dirty="0"/>
            <a:t>Ask SHORT questions that call for a yes/no answer.</a:t>
          </a:r>
        </a:p>
      </dgm:t>
    </dgm:pt>
    <dgm:pt modelId="{8F50CBB1-DC50-449C-8190-517540BF1DD5}" type="parTrans" cxnId="{578B365E-8131-4A64-B83E-3D9551CE0EAD}">
      <dgm:prSet/>
      <dgm:spPr/>
      <dgm:t>
        <a:bodyPr/>
        <a:lstStyle/>
        <a:p>
          <a:endParaRPr lang="en-US"/>
        </a:p>
      </dgm:t>
    </dgm:pt>
    <dgm:pt modelId="{55F2648F-2D88-486C-B439-8D918305072A}" type="sibTrans" cxnId="{578B365E-8131-4A64-B83E-3D9551CE0EAD}">
      <dgm:prSet/>
      <dgm:spPr/>
      <dgm:t>
        <a:bodyPr/>
        <a:lstStyle/>
        <a:p>
          <a:endParaRPr lang="en-US"/>
        </a:p>
      </dgm:t>
    </dgm:pt>
    <dgm:pt modelId="{14BE5C60-59B0-4FE4-807B-36F5050A1560}">
      <dgm:prSet/>
      <dgm:spPr/>
      <dgm:t>
        <a:bodyPr/>
        <a:lstStyle/>
        <a:p>
          <a:pPr>
            <a:lnSpc>
              <a:spcPct val="100000"/>
            </a:lnSpc>
          </a:pPr>
          <a:r>
            <a:rPr lang="en-US" dirty="0"/>
            <a:t>Include only ONE FACT per question/baby steps.</a:t>
          </a:r>
        </a:p>
      </dgm:t>
    </dgm:pt>
    <dgm:pt modelId="{766D0699-BC2B-4833-AF68-AEE45D259197}" type="parTrans" cxnId="{109F0A44-42D5-469F-BB02-58A2AFC9B990}">
      <dgm:prSet/>
      <dgm:spPr/>
      <dgm:t>
        <a:bodyPr/>
        <a:lstStyle/>
        <a:p>
          <a:endParaRPr lang="en-US"/>
        </a:p>
      </dgm:t>
    </dgm:pt>
    <dgm:pt modelId="{5808808D-79FB-44D2-A849-5B9C75C51425}" type="sibTrans" cxnId="{109F0A44-42D5-469F-BB02-58A2AFC9B990}">
      <dgm:prSet/>
      <dgm:spPr/>
      <dgm:t>
        <a:bodyPr/>
        <a:lstStyle/>
        <a:p>
          <a:endParaRPr lang="en-US"/>
        </a:p>
      </dgm:t>
    </dgm:pt>
    <dgm:pt modelId="{637DBF73-B8E8-4EC3-ABF5-6FD86A24FF71}">
      <dgm:prSet/>
      <dgm:spPr/>
      <dgm:t>
        <a:bodyPr/>
        <a:lstStyle/>
        <a:p>
          <a:pPr>
            <a:lnSpc>
              <a:spcPct val="100000"/>
            </a:lnSpc>
          </a:pPr>
          <a:r>
            <a:rPr lang="en-US" dirty="0"/>
            <a:t>Use LOOPING to emphasize good facts</a:t>
          </a:r>
        </a:p>
      </dgm:t>
    </dgm:pt>
    <dgm:pt modelId="{8D68E312-11E7-42E6-ADE5-19DFBA10A698}" type="parTrans" cxnId="{511C3E91-CBAD-4CB6-B882-DE4F1E92C41D}">
      <dgm:prSet/>
      <dgm:spPr/>
      <dgm:t>
        <a:bodyPr/>
        <a:lstStyle/>
        <a:p>
          <a:endParaRPr lang="en-US"/>
        </a:p>
      </dgm:t>
    </dgm:pt>
    <dgm:pt modelId="{1DCD0CF3-A242-4253-8D0A-81879E0EE2C3}" type="sibTrans" cxnId="{511C3E91-CBAD-4CB6-B882-DE4F1E92C41D}">
      <dgm:prSet/>
      <dgm:spPr/>
      <dgm:t>
        <a:bodyPr/>
        <a:lstStyle/>
        <a:p>
          <a:endParaRPr lang="en-US"/>
        </a:p>
      </dgm:t>
    </dgm:pt>
    <dgm:pt modelId="{1BD289EB-D95C-44FC-93F3-8A883CE1BE90}">
      <dgm:prSet/>
      <dgm:spPr/>
      <dgm:t>
        <a:bodyPr/>
        <a:lstStyle/>
        <a:p>
          <a:pPr>
            <a:lnSpc>
              <a:spcPct val="100000"/>
            </a:lnSpc>
          </a:pPr>
          <a:endParaRPr lang="en-US" dirty="0"/>
        </a:p>
      </dgm:t>
    </dgm:pt>
    <dgm:pt modelId="{86170ADC-7FB2-4C41-B08A-6CCCDFFCC2BF}" type="parTrans" cxnId="{16470A72-CA99-4EA4-B050-627FB28A822F}">
      <dgm:prSet/>
      <dgm:spPr/>
      <dgm:t>
        <a:bodyPr/>
        <a:lstStyle/>
        <a:p>
          <a:endParaRPr lang="en-US"/>
        </a:p>
      </dgm:t>
    </dgm:pt>
    <dgm:pt modelId="{8A6E755B-E3A3-457E-8D91-A37D39F7A35D}" type="sibTrans" cxnId="{16470A72-CA99-4EA4-B050-627FB28A822F}">
      <dgm:prSet/>
      <dgm:spPr/>
      <dgm:t>
        <a:bodyPr/>
        <a:lstStyle/>
        <a:p>
          <a:endParaRPr lang="en-US"/>
        </a:p>
      </dgm:t>
    </dgm:pt>
    <dgm:pt modelId="{E335E4D4-BD6F-F145-A58F-6E5E64A63646}">
      <dgm:prSet/>
      <dgm:spPr/>
      <dgm:t>
        <a:bodyPr/>
        <a:lstStyle/>
        <a:p>
          <a:pPr>
            <a:lnSpc>
              <a:spcPct val="100000"/>
            </a:lnSpc>
          </a:pPr>
          <a:r>
            <a:rPr lang="en-US" dirty="0"/>
            <a:t>Keep control of the witness</a:t>
          </a:r>
        </a:p>
      </dgm:t>
    </dgm:pt>
    <dgm:pt modelId="{BD9E3BD9-73F5-AF48-9874-AA2A2EC67896}" type="parTrans" cxnId="{13494342-8D9B-5C41-85AA-6F2F8C997C31}">
      <dgm:prSet/>
      <dgm:spPr/>
      <dgm:t>
        <a:bodyPr/>
        <a:lstStyle/>
        <a:p>
          <a:endParaRPr lang="en-US"/>
        </a:p>
      </dgm:t>
    </dgm:pt>
    <dgm:pt modelId="{9C132395-AEBF-4D43-BDAC-34846266BC2D}" type="sibTrans" cxnId="{13494342-8D9B-5C41-85AA-6F2F8C997C31}">
      <dgm:prSet/>
      <dgm:spPr/>
      <dgm:t>
        <a:bodyPr/>
        <a:lstStyle/>
        <a:p>
          <a:endParaRPr lang="en-US"/>
        </a:p>
      </dgm:t>
    </dgm:pt>
    <dgm:pt modelId="{BEDCBE1C-6C2D-487D-8D21-E9EC571D129E}" type="pres">
      <dgm:prSet presAssocID="{4F8DF57F-F249-4FF5-AAED-331E7B5E05AB}" presName="root" presStyleCnt="0">
        <dgm:presLayoutVars>
          <dgm:dir/>
          <dgm:resizeHandles val="exact"/>
        </dgm:presLayoutVars>
      </dgm:prSet>
      <dgm:spPr/>
    </dgm:pt>
    <dgm:pt modelId="{2621CC2C-C146-464B-8B41-AF1EA9AC0655}" type="pres">
      <dgm:prSet presAssocID="{52EBB43E-0F1F-4AF3-9B8F-E9863C5F4B2C}" presName="compNode" presStyleCnt="0"/>
      <dgm:spPr/>
    </dgm:pt>
    <dgm:pt modelId="{53AB44F0-5207-4BD6-A91D-538C5C5003A5}" type="pres">
      <dgm:prSet presAssocID="{52EBB43E-0F1F-4AF3-9B8F-E9863C5F4B2C}" presName="bgRect" presStyleLbl="bgShp" presStyleIdx="0" presStyleCnt="6"/>
      <dgm:spPr/>
    </dgm:pt>
    <dgm:pt modelId="{BF11D553-0C9F-469B-8438-2777DCFE4A8C}" type="pres">
      <dgm:prSet presAssocID="{52EBB43E-0F1F-4AF3-9B8F-E9863C5F4B2C}" presName="iconRect" presStyleLbl="node1" presStyleIdx="0" presStyleCnt="6"/>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Footprints"/>
        </a:ext>
      </dgm:extLst>
    </dgm:pt>
    <dgm:pt modelId="{548BA919-0321-4CA7-B12B-AAA8D3BCC36F}" type="pres">
      <dgm:prSet presAssocID="{52EBB43E-0F1F-4AF3-9B8F-E9863C5F4B2C}" presName="spaceRect" presStyleCnt="0"/>
      <dgm:spPr/>
    </dgm:pt>
    <dgm:pt modelId="{28B995E1-A191-41AB-B643-3FF4455673DD}" type="pres">
      <dgm:prSet presAssocID="{52EBB43E-0F1F-4AF3-9B8F-E9863C5F4B2C}" presName="parTx" presStyleLbl="revTx" presStyleIdx="0" presStyleCnt="6">
        <dgm:presLayoutVars>
          <dgm:chMax val="0"/>
          <dgm:chPref val="0"/>
        </dgm:presLayoutVars>
      </dgm:prSet>
      <dgm:spPr/>
    </dgm:pt>
    <dgm:pt modelId="{9FF70947-472F-47CD-AE5F-E7110645D545}" type="pres">
      <dgm:prSet presAssocID="{8F1FE5BE-369F-4C26-B9B5-664C6541A390}" presName="sibTrans" presStyleCnt="0"/>
      <dgm:spPr/>
    </dgm:pt>
    <dgm:pt modelId="{731224B8-4D0E-4F92-BFBF-474EB2FEB932}" type="pres">
      <dgm:prSet presAssocID="{BAF4A899-90BE-44DF-AB64-867CE6E8CAF8}" presName="compNode" presStyleCnt="0"/>
      <dgm:spPr/>
    </dgm:pt>
    <dgm:pt modelId="{425A1696-9703-4CF5-9F2B-84C81BD71B95}" type="pres">
      <dgm:prSet presAssocID="{BAF4A899-90BE-44DF-AB64-867CE6E8CAF8}" presName="bgRect" presStyleLbl="bgShp" presStyleIdx="1" presStyleCnt="6"/>
      <dgm:spPr/>
    </dgm:pt>
    <dgm:pt modelId="{61EB8FFB-DAEA-4724-872C-31A8E886AEEA}" type="pres">
      <dgm:prSet presAssocID="{BAF4A899-90BE-44DF-AB64-867CE6E8CAF8}" presName="iconRect" presStyleLbl="node1" presStyleIdx="1" presStyleCnt="6"/>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Speaker Phone"/>
        </a:ext>
      </dgm:extLst>
    </dgm:pt>
    <dgm:pt modelId="{66AD0121-9197-4E0A-9443-BB83823989F2}" type="pres">
      <dgm:prSet presAssocID="{BAF4A899-90BE-44DF-AB64-867CE6E8CAF8}" presName="spaceRect" presStyleCnt="0"/>
      <dgm:spPr/>
    </dgm:pt>
    <dgm:pt modelId="{8B77F832-1D31-4B4A-A808-9F5FE34071A4}" type="pres">
      <dgm:prSet presAssocID="{BAF4A899-90BE-44DF-AB64-867CE6E8CAF8}" presName="parTx" presStyleLbl="revTx" presStyleIdx="1" presStyleCnt="6">
        <dgm:presLayoutVars>
          <dgm:chMax val="0"/>
          <dgm:chPref val="0"/>
        </dgm:presLayoutVars>
      </dgm:prSet>
      <dgm:spPr/>
    </dgm:pt>
    <dgm:pt modelId="{CC730D73-B75D-4941-A4A1-E923923D4331}" type="pres">
      <dgm:prSet presAssocID="{55F2648F-2D88-486C-B439-8D918305072A}" presName="sibTrans" presStyleCnt="0"/>
      <dgm:spPr/>
    </dgm:pt>
    <dgm:pt modelId="{2BA58C45-0D7C-4CB5-B00F-5FEBF83133D9}" type="pres">
      <dgm:prSet presAssocID="{14BE5C60-59B0-4FE4-807B-36F5050A1560}" presName="compNode" presStyleCnt="0"/>
      <dgm:spPr/>
    </dgm:pt>
    <dgm:pt modelId="{B5FD07F3-0AAE-463C-A382-47CD61A09428}" type="pres">
      <dgm:prSet presAssocID="{14BE5C60-59B0-4FE4-807B-36F5050A1560}" presName="bgRect" presStyleLbl="bgShp" presStyleIdx="2" presStyleCnt="6"/>
      <dgm:spPr/>
    </dgm:pt>
    <dgm:pt modelId="{800C3455-792C-4604-AB0A-77B3F390423D}" type="pres">
      <dgm:prSet presAssocID="{14BE5C60-59B0-4FE4-807B-36F5050A1560}" presName="iconRect" presStyleLbl="node1" presStyleIdx="2"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C7A4927D-584C-4B59-AA93-D1308BF9E721}" type="pres">
      <dgm:prSet presAssocID="{14BE5C60-59B0-4FE4-807B-36F5050A1560}" presName="spaceRect" presStyleCnt="0"/>
      <dgm:spPr/>
    </dgm:pt>
    <dgm:pt modelId="{E157559E-2B29-4E71-A0E6-D0B277F69210}" type="pres">
      <dgm:prSet presAssocID="{14BE5C60-59B0-4FE4-807B-36F5050A1560}" presName="parTx" presStyleLbl="revTx" presStyleIdx="2" presStyleCnt="6">
        <dgm:presLayoutVars>
          <dgm:chMax val="0"/>
          <dgm:chPref val="0"/>
        </dgm:presLayoutVars>
      </dgm:prSet>
      <dgm:spPr/>
    </dgm:pt>
    <dgm:pt modelId="{60474CAD-B309-4C8E-91F0-BF32A66D3D4C}" type="pres">
      <dgm:prSet presAssocID="{5808808D-79FB-44D2-A849-5B9C75C51425}" presName="sibTrans" presStyleCnt="0"/>
      <dgm:spPr/>
    </dgm:pt>
    <dgm:pt modelId="{3AF5D261-8D99-4780-B836-BF59E405EFDD}" type="pres">
      <dgm:prSet presAssocID="{637DBF73-B8E8-4EC3-ABF5-6FD86A24FF71}" presName="compNode" presStyleCnt="0"/>
      <dgm:spPr/>
    </dgm:pt>
    <dgm:pt modelId="{44045E26-4E99-459F-8F6B-A09B9262B12F}" type="pres">
      <dgm:prSet presAssocID="{637DBF73-B8E8-4EC3-ABF5-6FD86A24FF71}" presName="bgRect" presStyleLbl="bgShp" presStyleIdx="3" presStyleCnt="6"/>
      <dgm:spPr/>
    </dgm:pt>
    <dgm:pt modelId="{B22C163A-4F93-437E-8672-D85531BE7819}" type="pres">
      <dgm:prSet presAssocID="{637DBF73-B8E8-4EC3-ABF5-6FD86A24FF71}" presName="iconRect" presStyleLbl="node1" presStyleIdx="3" presStyleCnt="6"/>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pt>
    <dgm:pt modelId="{E7B725E4-8EB5-4D9F-853E-071501E9FBED}" type="pres">
      <dgm:prSet presAssocID="{637DBF73-B8E8-4EC3-ABF5-6FD86A24FF71}" presName="spaceRect" presStyleCnt="0"/>
      <dgm:spPr/>
    </dgm:pt>
    <dgm:pt modelId="{55A837F4-58BB-423E-B752-63C2DDD0F342}" type="pres">
      <dgm:prSet presAssocID="{637DBF73-B8E8-4EC3-ABF5-6FD86A24FF71}" presName="parTx" presStyleLbl="revTx" presStyleIdx="3" presStyleCnt="6">
        <dgm:presLayoutVars>
          <dgm:chMax val="0"/>
          <dgm:chPref val="0"/>
        </dgm:presLayoutVars>
      </dgm:prSet>
      <dgm:spPr/>
    </dgm:pt>
    <dgm:pt modelId="{931DABF3-BD9D-4B61-92FB-132806FF6C21}" type="pres">
      <dgm:prSet presAssocID="{1DCD0CF3-A242-4253-8D0A-81879E0EE2C3}" presName="sibTrans" presStyleCnt="0"/>
      <dgm:spPr/>
    </dgm:pt>
    <dgm:pt modelId="{6BD03149-77D4-4139-B575-4BA0F2FE4CAC}" type="pres">
      <dgm:prSet presAssocID="{1BD289EB-D95C-44FC-93F3-8A883CE1BE90}" presName="compNode" presStyleCnt="0"/>
      <dgm:spPr/>
    </dgm:pt>
    <dgm:pt modelId="{7728E4E8-1B9A-4A3A-A847-33F09A86FED4}" type="pres">
      <dgm:prSet presAssocID="{1BD289EB-D95C-44FC-93F3-8A883CE1BE90}" presName="bgRect" presStyleLbl="bgShp" presStyleIdx="4" presStyleCnt="6" custLinFactNeighborX="-597"/>
      <dgm:spPr/>
    </dgm:pt>
    <dgm:pt modelId="{8472FAE7-B7EB-4C23-A6D2-A3CC53BFBDF6}" type="pres">
      <dgm:prSet presAssocID="{1BD289EB-D95C-44FC-93F3-8A883CE1BE90}" presName="iconRect" presStyleLbl="node1" presStyleIdx="4" presStyleCnt="6"/>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pt>
    <dgm:pt modelId="{C06C1867-7AB0-44DA-89E7-5D68BC28B268}" type="pres">
      <dgm:prSet presAssocID="{1BD289EB-D95C-44FC-93F3-8A883CE1BE90}" presName="spaceRect" presStyleCnt="0"/>
      <dgm:spPr/>
    </dgm:pt>
    <dgm:pt modelId="{523C434D-3B7B-4C65-B737-C0B847161033}" type="pres">
      <dgm:prSet presAssocID="{1BD289EB-D95C-44FC-93F3-8A883CE1BE90}" presName="parTx" presStyleLbl="revTx" presStyleIdx="4" presStyleCnt="6">
        <dgm:presLayoutVars>
          <dgm:chMax val="0"/>
          <dgm:chPref val="0"/>
        </dgm:presLayoutVars>
      </dgm:prSet>
      <dgm:spPr/>
    </dgm:pt>
    <dgm:pt modelId="{4390E23E-230E-AC42-B94B-D4BDD7195F39}" type="pres">
      <dgm:prSet presAssocID="{8A6E755B-E3A3-457E-8D91-A37D39F7A35D}" presName="sibTrans" presStyleCnt="0"/>
      <dgm:spPr/>
    </dgm:pt>
    <dgm:pt modelId="{5777AE87-FC3A-DB46-9D17-D332087D4C85}" type="pres">
      <dgm:prSet presAssocID="{E335E4D4-BD6F-F145-A58F-6E5E64A63646}" presName="compNode" presStyleCnt="0"/>
      <dgm:spPr/>
    </dgm:pt>
    <dgm:pt modelId="{73B88F03-E294-D941-8727-4DA4ACCAB7B3}" type="pres">
      <dgm:prSet presAssocID="{E335E4D4-BD6F-F145-A58F-6E5E64A63646}" presName="bgRect" presStyleLbl="bgShp" presStyleIdx="5" presStyleCnt="6"/>
      <dgm:spPr/>
    </dgm:pt>
    <dgm:pt modelId="{B10EC57D-7621-4747-94EB-8FE58C6DF686}" type="pres">
      <dgm:prSet presAssocID="{E335E4D4-BD6F-F145-A58F-6E5E64A63646}" presName="iconRect" presStyleLbl="node1" presStyleIdx="5" presStyleCnt="6"/>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pt>
    <dgm:pt modelId="{6C22393A-204B-B14B-8FDC-DB8DF631BC9C}" type="pres">
      <dgm:prSet presAssocID="{E335E4D4-BD6F-F145-A58F-6E5E64A63646}" presName="spaceRect" presStyleCnt="0"/>
      <dgm:spPr/>
    </dgm:pt>
    <dgm:pt modelId="{20C7045B-422B-0C46-929F-1073DD1E7E83}" type="pres">
      <dgm:prSet presAssocID="{E335E4D4-BD6F-F145-A58F-6E5E64A63646}" presName="parTx" presStyleLbl="revTx" presStyleIdx="5" presStyleCnt="6">
        <dgm:presLayoutVars>
          <dgm:chMax val="0"/>
          <dgm:chPref val="0"/>
        </dgm:presLayoutVars>
      </dgm:prSet>
      <dgm:spPr/>
    </dgm:pt>
  </dgm:ptLst>
  <dgm:cxnLst>
    <dgm:cxn modelId="{4B0A0220-23A9-4910-92F4-127BD4096A91}" type="presOf" srcId="{4F8DF57F-F249-4FF5-AAED-331E7B5E05AB}" destId="{BEDCBE1C-6C2D-487D-8D21-E9EC571D129E}" srcOrd="0" destOrd="0" presId="urn:microsoft.com/office/officeart/2018/2/layout/IconVerticalSolidList"/>
    <dgm:cxn modelId="{3C748029-58F3-4EF9-9F7E-84C2B4852CEA}" type="presOf" srcId="{637DBF73-B8E8-4EC3-ABF5-6FD86A24FF71}" destId="{55A837F4-58BB-423E-B752-63C2DDD0F342}" srcOrd="0" destOrd="0" presId="urn:microsoft.com/office/officeart/2018/2/layout/IconVerticalSolidList"/>
    <dgm:cxn modelId="{E43E6340-1062-E74B-AF65-01551B7CD3BF}" type="presOf" srcId="{E335E4D4-BD6F-F145-A58F-6E5E64A63646}" destId="{20C7045B-422B-0C46-929F-1073DD1E7E83}" srcOrd="0" destOrd="0" presId="urn:microsoft.com/office/officeart/2018/2/layout/IconVerticalSolidList"/>
    <dgm:cxn modelId="{578B365E-8131-4A64-B83E-3D9551CE0EAD}" srcId="{4F8DF57F-F249-4FF5-AAED-331E7B5E05AB}" destId="{BAF4A899-90BE-44DF-AB64-867CE6E8CAF8}" srcOrd="1" destOrd="0" parTransId="{8F50CBB1-DC50-449C-8190-517540BF1DD5}" sibTransId="{55F2648F-2D88-486C-B439-8D918305072A}"/>
    <dgm:cxn modelId="{13494342-8D9B-5C41-85AA-6F2F8C997C31}" srcId="{4F8DF57F-F249-4FF5-AAED-331E7B5E05AB}" destId="{E335E4D4-BD6F-F145-A58F-6E5E64A63646}" srcOrd="5" destOrd="0" parTransId="{BD9E3BD9-73F5-AF48-9874-AA2A2EC67896}" sibTransId="{9C132395-AEBF-4D43-BDAC-34846266BC2D}"/>
    <dgm:cxn modelId="{109F0A44-42D5-469F-BB02-58A2AFC9B990}" srcId="{4F8DF57F-F249-4FF5-AAED-331E7B5E05AB}" destId="{14BE5C60-59B0-4FE4-807B-36F5050A1560}" srcOrd="2" destOrd="0" parTransId="{766D0699-BC2B-4833-AF68-AEE45D259197}" sibTransId="{5808808D-79FB-44D2-A849-5B9C75C51425}"/>
    <dgm:cxn modelId="{7602474A-D6BA-4F6F-8A33-B0E56BB027DF}" type="presOf" srcId="{14BE5C60-59B0-4FE4-807B-36F5050A1560}" destId="{E157559E-2B29-4E71-A0E6-D0B277F69210}" srcOrd="0" destOrd="0" presId="urn:microsoft.com/office/officeart/2018/2/layout/IconVerticalSolidList"/>
    <dgm:cxn modelId="{CD13D14D-1868-4F38-A17E-4567E256F189}" type="presOf" srcId="{BAF4A899-90BE-44DF-AB64-867CE6E8CAF8}" destId="{8B77F832-1D31-4B4A-A808-9F5FE34071A4}" srcOrd="0" destOrd="0" presId="urn:microsoft.com/office/officeart/2018/2/layout/IconVerticalSolidList"/>
    <dgm:cxn modelId="{16470A72-CA99-4EA4-B050-627FB28A822F}" srcId="{4F8DF57F-F249-4FF5-AAED-331E7B5E05AB}" destId="{1BD289EB-D95C-44FC-93F3-8A883CE1BE90}" srcOrd="4" destOrd="0" parTransId="{86170ADC-7FB2-4C41-B08A-6CCCDFFCC2BF}" sibTransId="{8A6E755B-E3A3-457E-8D91-A37D39F7A35D}"/>
    <dgm:cxn modelId="{237A718C-3F00-433B-BF15-C1B0AD476A1C}" type="presOf" srcId="{1BD289EB-D95C-44FC-93F3-8A883CE1BE90}" destId="{523C434D-3B7B-4C65-B737-C0B847161033}" srcOrd="0" destOrd="0" presId="urn:microsoft.com/office/officeart/2018/2/layout/IconVerticalSolidList"/>
    <dgm:cxn modelId="{83A31F91-51EE-4648-8194-BAA7C4B62BE3}" srcId="{4F8DF57F-F249-4FF5-AAED-331E7B5E05AB}" destId="{52EBB43E-0F1F-4AF3-9B8F-E9863C5F4B2C}" srcOrd="0" destOrd="0" parTransId="{9781A581-EEE5-4068-B5F2-A457B67C4CDA}" sibTransId="{8F1FE5BE-369F-4C26-B9B5-664C6541A390}"/>
    <dgm:cxn modelId="{511C3E91-CBAD-4CB6-B882-DE4F1E92C41D}" srcId="{4F8DF57F-F249-4FF5-AAED-331E7B5E05AB}" destId="{637DBF73-B8E8-4EC3-ABF5-6FD86A24FF71}" srcOrd="3" destOrd="0" parTransId="{8D68E312-11E7-42E6-ADE5-19DFBA10A698}" sibTransId="{1DCD0CF3-A242-4253-8D0A-81879E0EE2C3}"/>
    <dgm:cxn modelId="{609650A1-2B62-45A5-AE34-1F6AB6C0734C}" type="presOf" srcId="{52EBB43E-0F1F-4AF3-9B8F-E9863C5F4B2C}" destId="{28B995E1-A191-41AB-B643-3FF4455673DD}" srcOrd="0" destOrd="0" presId="urn:microsoft.com/office/officeart/2018/2/layout/IconVerticalSolidList"/>
    <dgm:cxn modelId="{8998B1D1-DFBD-490A-B121-F89F6A041670}" type="presParOf" srcId="{BEDCBE1C-6C2D-487D-8D21-E9EC571D129E}" destId="{2621CC2C-C146-464B-8B41-AF1EA9AC0655}" srcOrd="0" destOrd="0" presId="urn:microsoft.com/office/officeart/2018/2/layout/IconVerticalSolidList"/>
    <dgm:cxn modelId="{055E9039-8661-48C1-8C5E-0D8F922F8B1A}" type="presParOf" srcId="{2621CC2C-C146-464B-8B41-AF1EA9AC0655}" destId="{53AB44F0-5207-4BD6-A91D-538C5C5003A5}" srcOrd="0" destOrd="0" presId="urn:microsoft.com/office/officeart/2018/2/layout/IconVerticalSolidList"/>
    <dgm:cxn modelId="{F2EC96DB-5191-448D-B4A7-66318A2396D3}" type="presParOf" srcId="{2621CC2C-C146-464B-8B41-AF1EA9AC0655}" destId="{BF11D553-0C9F-469B-8438-2777DCFE4A8C}" srcOrd="1" destOrd="0" presId="urn:microsoft.com/office/officeart/2018/2/layout/IconVerticalSolidList"/>
    <dgm:cxn modelId="{302DD0DE-8DCF-4BA7-ADEE-E1A82BCB433A}" type="presParOf" srcId="{2621CC2C-C146-464B-8B41-AF1EA9AC0655}" destId="{548BA919-0321-4CA7-B12B-AAA8D3BCC36F}" srcOrd="2" destOrd="0" presId="urn:microsoft.com/office/officeart/2018/2/layout/IconVerticalSolidList"/>
    <dgm:cxn modelId="{3F9E7646-EB67-47E9-A0A4-A09983F2827A}" type="presParOf" srcId="{2621CC2C-C146-464B-8B41-AF1EA9AC0655}" destId="{28B995E1-A191-41AB-B643-3FF4455673DD}" srcOrd="3" destOrd="0" presId="urn:microsoft.com/office/officeart/2018/2/layout/IconVerticalSolidList"/>
    <dgm:cxn modelId="{526FEF61-5DF6-4181-8A19-51E4CA9BF613}" type="presParOf" srcId="{BEDCBE1C-6C2D-487D-8D21-E9EC571D129E}" destId="{9FF70947-472F-47CD-AE5F-E7110645D545}" srcOrd="1" destOrd="0" presId="urn:microsoft.com/office/officeart/2018/2/layout/IconVerticalSolidList"/>
    <dgm:cxn modelId="{AB74BD63-C429-43CC-BDCB-93047EBD4F6C}" type="presParOf" srcId="{BEDCBE1C-6C2D-487D-8D21-E9EC571D129E}" destId="{731224B8-4D0E-4F92-BFBF-474EB2FEB932}" srcOrd="2" destOrd="0" presId="urn:microsoft.com/office/officeart/2018/2/layout/IconVerticalSolidList"/>
    <dgm:cxn modelId="{22D3CDC0-731A-49DF-BBA8-8587248E7798}" type="presParOf" srcId="{731224B8-4D0E-4F92-BFBF-474EB2FEB932}" destId="{425A1696-9703-4CF5-9F2B-84C81BD71B95}" srcOrd="0" destOrd="0" presId="urn:microsoft.com/office/officeart/2018/2/layout/IconVerticalSolidList"/>
    <dgm:cxn modelId="{7F7409CE-6535-4FA4-872F-925F561E8486}" type="presParOf" srcId="{731224B8-4D0E-4F92-BFBF-474EB2FEB932}" destId="{61EB8FFB-DAEA-4724-872C-31A8E886AEEA}" srcOrd="1" destOrd="0" presId="urn:microsoft.com/office/officeart/2018/2/layout/IconVerticalSolidList"/>
    <dgm:cxn modelId="{48EBCEEB-6015-4D13-84D2-51CB7737086E}" type="presParOf" srcId="{731224B8-4D0E-4F92-BFBF-474EB2FEB932}" destId="{66AD0121-9197-4E0A-9443-BB83823989F2}" srcOrd="2" destOrd="0" presId="urn:microsoft.com/office/officeart/2018/2/layout/IconVerticalSolidList"/>
    <dgm:cxn modelId="{079BC664-C4B8-4FDF-9009-5F351A586782}" type="presParOf" srcId="{731224B8-4D0E-4F92-BFBF-474EB2FEB932}" destId="{8B77F832-1D31-4B4A-A808-9F5FE34071A4}" srcOrd="3" destOrd="0" presId="urn:microsoft.com/office/officeart/2018/2/layout/IconVerticalSolidList"/>
    <dgm:cxn modelId="{5242783B-5D8A-4DBD-9CC9-B00E09F82FA6}" type="presParOf" srcId="{BEDCBE1C-6C2D-487D-8D21-E9EC571D129E}" destId="{CC730D73-B75D-4941-A4A1-E923923D4331}" srcOrd="3" destOrd="0" presId="urn:microsoft.com/office/officeart/2018/2/layout/IconVerticalSolidList"/>
    <dgm:cxn modelId="{09C0AE16-4EA8-408A-962C-82E549723CE3}" type="presParOf" srcId="{BEDCBE1C-6C2D-487D-8D21-E9EC571D129E}" destId="{2BA58C45-0D7C-4CB5-B00F-5FEBF83133D9}" srcOrd="4" destOrd="0" presId="urn:microsoft.com/office/officeart/2018/2/layout/IconVerticalSolidList"/>
    <dgm:cxn modelId="{9A7FC5C0-562B-4094-99B4-FBAEAF8ED04D}" type="presParOf" srcId="{2BA58C45-0D7C-4CB5-B00F-5FEBF83133D9}" destId="{B5FD07F3-0AAE-463C-A382-47CD61A09428}" srcOrd="0" destOrd="0" presId="urn:microsoft.com/office/officeart/2018/2/layout/IconVerticalSolidList"/>
    <dgm:cxn modelId="{FC03DBCB-DFF5-484F-90BE-129C8E86158E}" type="presParOf" srcId="{2BA58C45-0D7C-4CB5-B00F-5FEBF83133D9}" destId="{800C3455-792C-4604-AB0A-77B3F390423D}" srcOrd="1" destOrd="0" presId="urn:microsoft.com/office/officeart/2018/2/layout/IconVerticalSolidList"/>
    <dgm:cxn modelId="{BA0BCB87-BAAD-4E0C-8F02-E913363961CE}" type="presParOf" srcId="{2BA58C45-0D7C-4CB5-B00F-5FEBF83133D9}" destId="{C7A4927D-584C-4B59-AA93-D1308BF9E721}" srcOrd="2" destOrd="0" presId="urn:microsoft.com/office/officeart/2018/2/layout/IconVerticalSolidList"/>
    <dgm:cxn modelId="{7C693EC6-DAF4-4E50-B5DF-309F8BD6B0E2}" type="presParOf" srcId="{2BA58C45-0D7C-4CB5-B00F-5FEBF83133D9}" destId="{E157559E-2B29-4E71-A0E6-D0B277F69210}" srcOrd="3" destOrd="0" presId="urn:microsoft.com/office/officeart/2018/2/layout/IconVerticalSolidList"/>
    <dgm:cxn modelId="{A3E0A37C-B924-401B-A0A1-2DCFB9946B3E}" type="presParOf" srcId="{BEDCBE1C-6C2D-487D-8D21-E9EC571D129E}" destId="{60474CAD-B309-4C8E-91F0-BF32A66D3D4C}" srcOrd="5" destOrd="0" presId="urn:microsoft.com/office/officeart/2018/2/layout/IconVerticalSolidList"/>
    <dgm:cxn modelId="{B3FD3F04-AE68-4A3A-88FB-076DFF4D1494}" type="presParOf" srcId="{BEDCBE1C-6C2D-487D-8D21-E9EC571D129E}" destId="{3AF5D261-8D99-4780-B836-BF59E405EFDD}" srcOrd="6" destOrd="0" presId="urn:microsoft.com/office/officeart/2018/2/layout/IconVerticalSolidList"/>
    <dgm:cxn modelId="{98C958A6-EB8F-45BE-BBD8-43CDBBFCF6D6}" type="presParOf" srcId="{3AF5D261-8D99-4780-B836-BF59E405EFDD}" destId="{44045E26-4E99-459F-8F6B-A09B9262B12F}" srcOrd="0" destOrd="0" presId="urn:microsoft.com/office/officeart/2018/2/layout/IconVerticalSolidList"/>
    <dgm:cxn modelId="{1BB5A594-3CC9-48E6-858F-F835E023AD11}" type="presParOf" srcId="{3AF5D261-8D99-4780-B836-BF59E405EFDD}" destId="{B22C163A-4F93-437E-8672-D85531BE7819}" srcOrd="1" destOrd="0" presId="urn:microsoft.com/office/officeart/2018/2/layout/IconVerticalSolidList"/>
    <dgm:cxn modelId="{4A6A708E-FA83-4A68-AFB3-0A4CEF31DED4}" type="presParOf" srcId="{3AF5D261-8D99-4780-B836-BF59E405EFDD}" destId="{E7B725E4-8EB5-4D9F-853E-071501E9FBED}" srcOrd="2" destOrd="0" presId="urn:microsoft.com/office/officeart/2018/2/layout/IconVerticalSolidList"/>
    <dgm:cxn modelId="{F24DC3A1-2BC4-4D11-B030-F10B7887967A}" type="presParOf" srcId="{3AF5D261-8D99-4780-B836-BF59E405EFDD}" destId="{55A837F4-58BB-423E-B752-63C2DDD0F342}" srcOrd="3" destOrd="0" presId="urn:microsoft.com/office/officeart/2018/2/layout/IconVerticalSolidList"/>
    <dgm:cxn modelId="{C472B958-86BD-4ED1-9DC8-5C8D96DA03EE}" type="presParOf" srcId="{BEDCBE1C-6C2D-487D-8D21-E9EC571D129E}" destId="{931DABF3-BD9D-4B61-92FB-132806FF6C21}" srcOrd="7" destOrd="0" presId="urn:microsoft.com/office/officeart/2018/2/layout/IconVerticalSolidList"/>
    <dgm:cxn modelId="{B8011C89-33A2-455F-8D89-0F0DF17EC956}" type="presParOf" srcId="{BEDCBE1C-6C2D-487D-8D21-E9EC571D129E}" destId="{6BD03149-77D4-4139-B575-4BA0F2FE4CAC}" srcOrd="8" destOrd="0" presId="urn:microsoft.com/office/officeart/2018/2/layout/IconVerticalSolidList"/>
    <dgm:cxn modelId="{C70D729E-1796-4D90-952D-31D059787F5C}" type="presParOf" srcId="{6BD03149-77D4-4139-B575-4BA0F2FE4CAC}" destId="{7728E4E8-1B9A-4A3A-A847-33F09A86FED4}" srcOrd="0" destOrd="0" presId="urn:microsoft.com/office/officeart/2018/2/layout/IconVerticalSolidList"/>
    <dgm:cxn modelId="{D591AE37-1D2D-46E4-A5D9-BDF92E32CB2E}" type="presParOf" srcId="{6BD03149-77D4-4139-B575-4BA0F2FE4CAC}" destId="{8472FAE7-B7EB-4C23-A6D2-A3CC53BFBDF6}" srcOrd="1" destOrd="0" presId="urn:microsoft.com/office/officeart/2018/2/layout/IconVerticalSolidList"/>
    <dgm:cxn modelId="{2ADCF6E3-53D5-4184-B464-A26B123C43CF}" type="presParOf" srcId="{6BD03149-77D4-4139-B575-4BA0F2FE4CAC}" destId="{C06C1867-7AB0-44DA-89E7-5D68BC28B268}" srcOrd="2" destOrd="0" presId="urn:microsoft.com/office/officeart/2018/2/layout/IconVerticalSolidList"/>
    <dgm:cxn modelId="{3E59A89A-269F-4225-8F7D-C9B293C5538F}" type="presParOf" srcId="{6BD03149-77D4-4139-B575-4BA0F2FE4CAC}" destId="{523C434D-3B7B-4C65-B737-C0B847161033}" srcOrd="3" destOrd="0" presId="urn:microsoft.com/office/officeart/2018/2/layout/IconVerticalSolidList"/>
    <dgm:cxn modelId="{81B699EB-4F77-6E46-AACC-CA4018048784}" type="presParOf" srcId="{BEDCBE1C-6C2D-487D-8D21-E9EC571D129E}" destId="{4390E23E-230E-AC42-B94B-D4BDD7195F39}" srcOrd="9" destOrd="0" presId="urn:microsoft.com/office/officeart/2018/2/layout/IconVerticalSolidList"/>
    <dgm:cxn modelId="{B09F761D-BABD-984E-8CE8-247DFA740456}" type="presParOf" srcId="{BEDCBE1C-6C2D-487D-8D21-E9EC571D129E}" destId="{5777AE87-FC3A-DB46-9D17-D332087D4C85}" srcOrd="10" destOrd="0" presId="urn:microsoft.com/office/officeart/2018/2/layout/IconVerticalSolidList"/>
    <dgm:cxn modelId="{E59507B5-5FD1-4949-8017-43CEEB5A6FB4}" type="presParOf" srcId="{5777AE87-FC3A-DB46-9D17-D332087D4C85}" destId="{73B88F03-E294-D941-8727-4DA4ACCAB7B3}" srcOrd="0" destOrd="0" presId="urn:microsoft.com/office/officeart/2018/2/layout/IconVerticalSolidList"/>
    <dgm:cxn modelId="{E652A19C-6D68-5A4D-A4C6-A218602D867C}" type="presParOf" srcId="{5777AE87-FC3A-DB46-9D17-D332087D4C85}" destId="{B10EC57D-7621-4747-94EB-8FE58C6DF686}" srcOrd="1" destOrd="0" presId="urn:microsoft.com/office/officeart/2018/2/layout/IconVerticalSolidList"/>
    <dgm:cxn modelId="{B67024BA-48CD-DB49-A70C-9EE25767D0EA}" type="presParOf" srcId="{5777AE87-FC3A-DB46-9D17-D332087D4C85}" destId="{6C22393A-204B-B14B-8FDC-DB8DF631BC9C}" srcOrd="2" destOrd="0" presId="urn:microsoft.com/office/officeart/2018/2/layout/IconVerticalSolidList"/>
    <dgm:cxn modelId="{540D70DF-443F-DB48-87BD-A481747B03EF}" type="presParOf" srcId="{5777AE87-FC3A-DB46-9D17-D332087D4C85}" destId="{20C7045B-422B-0C46-929F-1073DD1E7E8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782520-C3CA-46AB-8159-40925D758A76}" type="doc">
      <dgm:prSet loTypeId="urn:microsoft.com/office/officeart/2016/7/layout/VerticalHollowActionList" loCatId="List" qsTypeId="urn:microsoft.com/office/officeart/2005/8/quickstyle/simple4" qsCatId="simple" csTypeId="urn:microsoft.com/office/officeart/2005/8/colors/colorful2" csCatId="colorful" phldr="1"/>
      <dgm:spPr/>
      <dgm:t>
        <a:bodyPr/>
        <a:lstStyle/>
        <a:p>
          <a:endParaRPr lang="en-US"/>
        </a:p>
      </dgm:t>
    </dgm:pt>
    <dgm:pt modelId="{0A1BCF21-0B56-4F88-B74F-D3BE9EA1F4EF}">
      <dgm:prSet/>
      <dgm:spPr/>
      <dgm:t>
        <a:bodyPr/>
        <a:lstStyle/>
        <a:p>
          <a:r>
            <a:rPr lang="en-US"/>
            <a:t>DO NOT ask</a:t>
          </a:r>
        </a:p>
      </dgm:t>
    </dgm:pt>
    <dgm:pt modelId="{0F893FB5-15F5-4EB9-8AC0-2435299241D5}" type="parTrans" cxnId="{54E00D1C-722F-4B09-8FE5-BA773210F3FF}">
      <dgm:prSet/>
      <dgm:spPr/>
      <dgm:t>
        <a:bodyPr/>
        <a:lstStyle/>
        <a:p>
          <a:endParaRPr lang="en-US"/>
        </a:p>
      </dgm:t>
    </dgm:pt>
    <dgm:pt modelId="{7AECF86C-026D-4CE8-96D0-FCB1F0B7644C}" type="sibTrans" cxnId="{54E00D1C-722F-4B09-8FE5-BA773210F3FF}">
      <dgm:prSet/>
      <dgm:spPr/>
      <dgm:t>
        <a:bodyPr/>
        <a:lstStyle/>
        <a:p>
          <a:endParaRPr lang="en-US"/>
        </a:p>
      </dgm:t>
    </dgm:pt>
    <dgm:pt modelId="{1BB0021B-5845-4012-BB41-CA5FCB505DE9}">
      <dgm:prSet custT="1"/>
      <dgm:spPr/>
      <dgm:t>
        <a:bodyPr/>
        <a:lstStyle/>
        <a:p>
          <a:r>
            <a:rPr lang="en-US" sz="2400" dirty="0"/>
            <a:t>DO NOT ask open-ended questions that give control to the witness</a:t>
          </a:r>
        </a:p>
      </dgm:t>
    </dgm:pt>
    <dgm:pt modelId="{2D9E5B4C-1810-42F0-A927-2C73C1E1BAAC}" type="parTrans" cxnId="{93E1BFFD-4AD6-4ED7-9C3E-C25785443378}">
      <dgm:prSet/>
      <dgm:spPr/>
      <dgm:t>
        <a:bodyPr/>
        <a:lstStyle/>
        <a:p>
          <a:endParaRPr lang="en-US"/>
        </a:p>
      </dgm:t>
    </dgm:pt>
    <dgm:pt modelId="{8D633867-995F-40A4-B7AE-57F22BE89DD2}" type="sibTrans" cxnId="{93E1BFFD-4AD6-4ED7-9C3E-C25785443378}">
      <dgm:prSet/>
      <dgm:spPr/>
      <dgm:t>
        <a:bodyPr/>
        <a:lstStyle/>
        <a:p>
          <a:endParaRPr lang="en-US"/>
        </a:p>
      </dgm:t>
    </dgm:pt>
    <dgm:pt modelId="{62F69CA0-4DAF-4424-A6A5-2A8FBD3948F1}">
      <dgm:prSet/>
      <dgm:spPr/>
      <dgm:t>
        <a:bodyPr/>
        <a:lstStyle/>
        <a:p>
          <a:r>
            <a:rPr lang="en-US"/>
            <a:t>DO NOT use</a:t>
          </a:r>
        </a:p>
      </dgm:t>
    </dgm:pt>
    <dgm:pt modelId="{0DE944AF-99D6-4C51-AB66-F36830872566}" type="parTrans" cxnId="{CB53088C-3C68-4948-9B94-6BCA34756759}">
      <dgm:prSet/>
      <dgm:spPr/>
      <dgm:t>
        <a:bodyPr/>
        <a:lstStyle/>
        <a:p>
          <a:endParaRPr lang="en-US"/>
        </a:p>
      </dgm:t>
    </dgm:pt>
    <dgm:pt modelId="{DB186044-DD01-4F0F-8723-56D7CF58DCD8}" type="sibTrans" cxnId="{CB53088C-3C68-4948-9B94-6BCA34756759}">
      <dgm:prSet/>
      <dgm:spPr/>
      <dgm:t>
        <a:bodyPr/>
        <a:lstStyle/>
        <a:p>
          <a:endParaRPr lang="en-US"/>
        </a:p>
      </dgm:t>
    </dgm:pt>
    <dgm:pt modelId="{862EADD3-697D-4253-825D-C99B544B43A8}">
      <dgm:prSet custT="1"/>
      <dgm:spPr/>
      <dgm:t>
        <a:bodyPr/>
        <a:lstStyle/>
        <a:p>
          <a:r>
            <a:rPr lang="en-US" sz="2400" dirty="0"/>
            <a:t>DO NOT use complicated words or legalese</a:t>
          </a:r>
        </a:p>
      </dgm:t>
    </dgm:pt>
    <dgm:pt modelId="{12B84C34-5EAC-44BD-AF75-FC5DA84DDBAB}" type="parTrans" cxnId="{7ADF0E91-18E2-4180-B29F-FFDF1C5160AE}">
      <dgm:prSet/>
      <dgm:spPr/>
      <dgm:t>
        <a:bodyPr/>
        <a:lstStyle/>
        <a:p>
          <a:endParaRPr lang="en-US"/>
        </a:p>
      </dgm:t>
    </dgm:pt>
    <dgm:pt modelId="{13C39F8D-AAE7-4D91-BE44-A7460471A0CC}" type="sibTrans" cxnId="{7ADF0E91-18E2-4180-B29F-FFDF1C5160AE}">
      <dgm:prSet/>
      <dgm:spPr/>
      <dgm:t>
        <a:bodyPr/>
        <a:lstStyle/>
        <a:p>
          <a:endParaRPr lang="en-US"/>
        </a:p>
      </dgm:t>
    </dgm:pt>
    <dgm:pt modelId="{45EE0EF1-4D2B-4A01-89F6-4F86C0E95D13}">
      <dgm:prSet/>
      <dgm:spPr/>
      <dgm:t>
        <a:bodyPr/>
        <a:lstStyle/>
        <a:p>
          <a:r>
            <a:rPr lang="en-US" dirty="0"/>
            <a:t>DO NOT expect</a:t>
          </a:r>
        </a:p>
      </dgm:t>
    </dgm:pt>
    <dgm:pt modelId="{0EF1EF78-7B03-406B-BC3A-40C7A7910C75}" type="parTrans" cxnId="{389F835E-BEFF-4EB2-85A3-5901462ED478}">
      <dgm:prSet/>
      <dgm:spPr/>
      <dgm:t>
        <a:bodyPr/>
        <a:lstStyle/>
        <a:p>
          <a:endParaRPr lang="en-US"/>
        </a:p>
      </dgm:t>
    </dgm:pt>
    <dgm:pt modelId="{A54F2E45-28DD-422A-A48E-5B1817BB94DB}" type="sibTrans" cxnId="{389F835E-BEFF-4EB2-85A3-5901462ED478}">
      <dgm:prSet/>
      <dgm:spPr/>
      <dgm:t>
        <a:bodyPr/>
        <a:lstStyle/>
        <a:p>
          <a:endParaRPr lang="en-US"/>
        </a:p>
      </dgm:t>
    </dgm:pt>
    <dgm:pt modelId="{989AF9E4-5B7A-4F22-8EC4-7CE6A5C9EE8D}">
      <dgm:prSet custT="1"/>
      <dgm:spPr/>
      <dgm:t>
        <a:bodyPr/>
        <a:lstStyle/>
        <a:p>
          <a:r>
            <a:rPr lang="en-US" sz="2400" dirty="0"/>
            <a:t>DO NOT expect the witness to agree with your conclusions (take “so” out of your vocabulary)</a:t>
          </a:r>
        </a:p>
      </dgm:t>
    </dgm:pt>
    <dgm:pt modelId="{162FC55D-9C54-49E4-97A4-BBFBE695A2C3}" type="parTrans" cxnId="{3852E41A-F975-4D7A-A747-42A8B66D23DE}">
      <dgm:prSet/>
      <dgm:spPr/>
      <dgm:t>
        <a:bodyPr/>
        <a:lstStyle/>
        <a:p>
          <a:endParaRPr lang="en-US"/>
        </a:p>
      </dgm:t>
    </dgm:pt>
    <dgm:pt modelId="{E195CFDB-8AA3-430F-B50E-FE46ED81CEE2}" type="sibTrans" cxnId="{3852E41A-F975-4D7A-A747-42A8B66D23DE}">
      <dgm:prSet/>
      <dgm:spPr/>
      <dgm:t>
        <a:bodyPr/>
        <a:lstStyle/>
        <a:p>
          <a:endParaRPr lang="en-US"/>
        </a:p>
      </dgm:t>
    </dgm:pt>
    <dgm:pt modelId="{0B1B3ABC-CFE0-48F6-B915-FEE2F9D46465}">
      <dgm:prSet/>
      <dgm:spPr/>
      <dgm:t>
        <a:bodyPr/>
        <a:lstStyle/>
        <a:p>
          <a:r>
            <a:rPr lang="en-US"/>
            <a:t>DO NOT fight</a:t>
          </a:r>
        </a:p>
      </dgm:t>
    </dgm:pt>
    <dgm:pt modelId="{6B21BB4A-EBD4-4F55-BF18-4A19D8A71D4B}" type="parTrans" cxnId="{A7FDF442-6561-469F-B0AE-8B23D42A1B73}">
      <dgm:prSet/>
      <dgm:spPr/>
      <dgm:t>
        <a:bodyPr/>
        <a:lstStyle/>
        <a:p>
          <a:endParaRPr lang="en-US"/>
        </a:p>
      </dgm:t>
    </dgm:pt>
    <dgm:pt modelId="{0BAD258B-B4B8-4737-B022-B5121CB669B0}" type="sibTrans" cxnId="{A7FDF442-6561-469F-B0AE-8B23D42A1B73}">
      <dgm:prSet/>
      <dgm:spPr/>
      <dgm:t>
        <a:bodyPr/>
        <a:lstStyle/>
        <a:p>
          <a:endParaRPr lang="en-US"/>
        </a:p>
      </dgm:t>
    </dgm:pt>
    <dgm:pt modelId="{9B159FF6-7FF1-452D-9CDA-B015B550094C}">
      <dgm:prSet custT="1"/>
      <dgm:spPr/>
      <dgm:t>
        <a:bodyPr/>
        <a:lstStyle/>
        <a:p>
          <a:r>
            <a:rPr lang="en-US" sz="2400" dirty="0"/>
            <a:t>DO NOT interrupt or fight with the witness</a:t>
          </a:r>
        </a:p>
      </dgm:t>
    </dgm:pt>
    <dgm:pt modelId="{B6538B5C-0383-40AA-9170-476B0EA78340}" type="parTrans" cxnId="{2DE98027-03E1-4CD4-96FD-E19497E2FC65}">
      <dgm:prSet/>
      <dgm:spPr/>
      <dgm:t>
        <a:bodyPr/>
        <a:lstStyle/>
        <a:p>
          <a:endParaRPr lang="en-US"/>
        </a:p>
      </dgm:t>
    </dgm:pt>
    <dgm:pt modelId="{7843CF5C-EEEF-49F7-8D9B-FA15C667EF95}" type="sibTrans" cxnId="{2DE98027-03E1-4CD4-96FD-E19497E2FC65}">
      <dgm:prSet/>
      <dgm:spPr/>
      <dgm:t>
        <a:bodyPr/>
        <a:lstStyle/>
        <a:p>
          <a:endParaRPr lang="en-US"/>
        </a:p>
      </dgm:t>
    </dgm:pt>
    <dgm:pt modelId="{3CE26CC2-1D77-4C3B-85D0-5320C50DF4E2}">
      <dgm:prSet/>
      <dgm:spPr/>
      <dgm:t>
        <a:bodyPr/>
        <a:lstStyle/>
        <a:p>
          <a:r>
            <a:rPr lang="en-US"/>
            <a:t>DO NOT regurgitate</a:t>
          </a:r>
        </a:p>
      </dgm:t>
    </dgm:pt>
    <dgm:pt modelId="{CD35425B-BF5E-47D6-8D1E-3504FB261160}" type="parTrans" cxnId="{1EED12A9-472D-4D96-A6AF-6E8C0E50868C}">
      <dgm:prSet/>
      <dgm:spPr/>
      <dgm:t>
        <a:bodyPr/>
        <a:lstStyle/>
        <a:p>
          <a:endParaRPr lang="en-US"/>
        </a:p>
      </dgm:t>
    </dgm:pt>
    <dgm:pt modelId="{BF0E5C8B-3C41-4035-BD01-0EC70A948720}" type="sibTrans" cxnId="{1EED12A9-472D-4D96-A6AF-6E8C0E50868C}">
      <dgm:prSet/>
      <dgm:spPr/>
      <dgm:t>
        <a:bodyPr/>
        <a:lstStyle/>
        <a:p>
          <a:endParaRPr lang="en-US"/>
        </a:p>
      </dgm:t>
    </dgm:pt>
    <dgm:pt modelId="{7DF2A1C6-7118-4F58-8581-1CF0C69B182A}">
      <dgm:prSet custT="1"/>
      <dgm:spPr/>
      <dgm:t>
        <a:bodyPr/>
        <a:lstStyle/>
        <a:p>
          <a:r>
            <a:rPr lang="en-US" sz="2400" dirty="0"/>
            <a:t>DO NOT </a:t>
          </a:r>
          <a:r>
            <a:rPr lang="en-US" sz="2400" u="sng" dirty="0"/>
            <a:t>regurgitate</a:t>
          </a:r>
          <a:r>
            <a:rPr lang="en-US" sz="2400" dirty="0"/>
            <a:t> the direct examination!</a:t>
          </a:r>
        </a:p>
      </dgm:t>
    </dgm:pt>
    <dgm:pt modelId="{5BA0F059-BEB1-4D6E-89F9-EABAB4DD8C59}" type="parTrans" cxnId="{41733FF1-1178-457D-9BA6-A8D73EE33770}">
      <dgm:prSet/>
      <dgm:spPr/>
      <dgm:t>
        <a:bodyPr/>
        <a:lstStyle/>
        <a:p>
          <a:endParaRPr lang="en-US"/>
        </a:p>
      </dgm:t>
    </dgm:pt>
    <dgm:pt modelId="{0641095C-B9BF-46DC-9B9D-0EAA3DB44C69}" type="sibTrans" cxnId="{41733FF1-1178-457D-9BA6-A8D73EE33770}">
      <dgm:prSet/>
      <dgm:spPr/>
      <dgm:t>
        <a:bodyPr/>
        <a:lstStyle/>
        <a:p>
          <a:endParaRPr lang="en-US"/>
        </a:p>
      </dgm:t>
    </dgm:pt>
    <dgm:pt modelId="{462E83B3-3149-E548-8388-1A67E160FF89}" type="pres">
      <dgm:prSet presAssocID="{06782520-C3CA-46AB-8159-40925D758A76}" presName="Name0" presStyleCnt="0">
        <dgm:presLayoutVars>
          <dgm:dir/>
          <dgm:animLvl val="lvl"/>
          <dgm:resizeHandles val="exact"/>
        </dgm:presLayoutVars>
      </dgm:prSet>
      <dgm:spPr/>
    </dgm:pt>
    <dgm:pt modelId="{994A2AE4-B36D-C749-A8FA-94FDBBE47E08}" type="pres">
      <dgm:prSet presAssocID="{0A1BCF21-0B56-4F88-B74F-D3BE9EA1F4EF}" presName="linNode" presStyleCnt="0"/>
      <dgm:spPr/>
    </dgm:pt>
    <dgm:pt modelId="{FADF9C58-4FDD-6B4A-87FE-061D1CDB7A66}" type="pres">
      <dgm:prSet presAssocID="{0A1BCF21-0B56-4F88-B74F-D3BE9EA1F4EF}" presName="parentText" presStyleLbl="solidFgAcc1" presStyleIdx="0" presStyleCnt="5">
        <dgm:presLayoutVars>
          <dgm:chMax val="1"/>
          <dgm:bulletEnabled/>
        </dgm:presLayoutVars>
      </dgm:prSet>
      <dgm:spPr/>
    </dgm:pt>
    <dgm:pt modelId="{FEE11DC4-C8E4-7D40-899F-6DB4D59F1D7E}" type="pres">
      <dgm:prSet presAssocID="{0A1BCF21-0B56-4F88-B74F-D3BE9EA1F4EF}" presName="descendantText" presStyleLbl="alignNode1" presStyleIdx="0" presStyleCnt="5">
        <dgm:presLayoutVars>
          <dgm:bulletEnabled/>
        </dgm:presLayoutVars>
      </dgm:prSet>
      <dgm:spPr/>
    </dgm:pt>
    <dgm:pt modelId="{EF4E8855-2303-1A47-A176-49AD35DF2B29}" type="pres">
      <dgm:prSet presAssocID="{7AECF86C-026D-4CE8-96D0-FCB1F0B7644C}" presName="sp" presStyleCnt="0"/>
      <dgm:spPr/>
    </dgm:pt>
    <dgm:pt modelId="{14D25663-C79E-CB43-BDD9-8BCEB9E4C56B}" type="pres">
      <dgm:prSet presAssocID="{62F69CA0-4DAF-4424-A6A5-2A8FBD3948F1}" presName="linNode" presStyleCnt="0"/>
      <dgm:spPr/>
    </dgm:pt>
    <dgm:pt modelId="{30564B69-2A55-0244-BD02-5EB4A3A6519C}" type="pres">
      <dgm:prSet presAssocID="{62F69CA0-4DAF-4424-A6A5-2A8FBD3948F1}" presName="parentText" presStyleLbl="solidFgAcc1" presStyleIdx="1" presStyleCnt="5">
        <dgm:presLayoutVars>
          <dgm:chMax val="1"/>
          <dgm:bulletEnabled/>
        </dgm:presLayoutVars>
      </dgm:prSet>
      <dgm:spPr/>
    </dgm:pt>
    <dgm:pt modelId="{6C38A356-EBCF-C848-BC12-0CB63106CC5D}" type="pres">
      <dgm:prSet presAssocID="{62F69CA0-4DAF-4424-A6A5-2A8FBD3948F1}" presName="descendantText" presStyleLbl="alignNode1" presStyleIdx="1" presStyleCnt="5">
        <dgm:presLayoutVars>
          <dgm:bulletEnabled/>
        </dgm:presLayoutVars>
      </dgm:prSet>
      <dgm:spPr/>
    </dgm:pt>
    <dgm:pt modelId="{7A9F1169-57B5-4A44-B826-F0E8878E7DF7}" type="pres">
      <dgm:prSet presAssocID="{DB186044-DD01-4F0F-8723-56D7CF58DCD8}" presName="sp" presStyleCnt="0"/>
      <dgm:spPr/>
    </dgm:pt>
    <dgm:pt modelId="{C1FE72C0-FAFA-2243-A221-CA51EEFBEE24}" type="pres">
      <dgm:prSet presAssocID="{45EE0EF1-4D2B-4A01-89F6-4F86C0E95D13}" presName="linNode" presStyleCnt="0"/>
      <dgm:spPr/>
    </dgm:pt>
    <dgm:pt modelId="{E48787F2-977B-8841-A9BE-DE6B11E6B626}" type="pres">
      <dgm:prSet presAssocID="{45EE0EF1-4D2B-4A01-89F6-4F86C0E95D13}" presName="parentText" presStyleLbl="solidFgAcc1" presStyleIdx="2" presStyleCnt="5">
        <dgm:presLayoutVars>
          <dgm:chMax val="1"/>
          <dgm:bulletEnabled/>
        </dgm:presLayoutVars>
      </dgm:prSet>
      <dgm:spPr/>
    </dgm:pt>
    <dgm:pt modelId="{D82A161E-53D8-3040-9EB7-B69DA77E99DF}" type="pres">
      <dgm:prSet presAssocID="{45EE0EF1-4D2B-4A01-89F6-4F86C0E95D13}" presName="descendantText" presStyleLbl="alignNode1" presStyleIdx="2" presStyleCnt="5" custScaleX="99451" custLinFactNeighborX="38517" custLinFactNeighborY="0">
        <dgm:presLayoutVars>
          <dgm:bulletEnabled/>
        </dgm:presLayoutVars>
      </dgm:prSet>
      <dgm:spPr/>
    </dgm:pt>
    <dgm:pt modelId="{C30E948F-A6A7-034F-A5C2-D2B20ABF8D3C}" type="pres">
      <dgm:prSet presAssocID="{A54F2E45-28DD-422A-A48E-5B1817BB94DB}" presName="sp" presStyleCnt="0"/>
      <dgm:spPr/>
    </dgm:pt>
    <dgm:pt modelId="{ACF761C6-F3CE-CE4F-8313-D6023AE84460}" type="pres">
      <dgm:prSet presAssocID="{0B1B3ABC-CFE0-48F6-B915-FEE2F9D46465}" presName="linNode" presStyleCnt="0"/>
      <dgm:spPr/>
    </dgm:pt>
    <dgm:pt modelId="{34A57C25-F807-E24A-8ADB-E02FE84E6412}" type="pres">
      <dgm:prSet presAssocID="{0B1B3ABC-CFE0-48F6-B915-FEE2F9D46465}" presName="parentText" presStyleLbl="solidFgAcc1" presStyleIdx="3" presStyleCnt="5">
        <dgm:presLayoutVars>
          <dgm:chMax val="1"/>
          <dgm:bulletEnabled/>
        </dgm:presLayoutVars>
      </dgm:prSet>
      <dgm:spPr/>
    </dgm:pt>
    <dgm:pt modelId="{783065D1-19A7-9144-BF18-304F2ADE44CC}" type="pres">
      <dgm:prSet presAssocID="{0B1B3ABC-CFE0-48F6-B915-FEE2F9D46465}" presName="descendantText" presStyleLbl="alignNode1" presStyleIdx="3" presStyleCnt="5">
        <dgm:presLayoutVars>
          <dgm:bulletEnabled/>
        </dgm:presLayoutVars>
      </dgm:prSet>
      <dgm:spPr/>
    </dgm:pt>
    <dgm:pt modelId="{8E7F8E5F-C76B-0847-A244-5EEA4F0BA50D}" type="pres">
      <dgm:prSet presAssocID="{0BAD258B-B4B8-4737-B022-B5121CB669B0}" presName="sp" presStyleCnt="0"/>
      <dgm:spPr/>
    </dgm:pt>
    <dgm:pt modelId="{15389337-C9BB-6242-83E2-ABC3EAA70709}" type="pres">
      <dgm:prSet presAssocID="{3CE26CC2-1D77-4C3B-85D0-5320C50DF4E2}" presName="linNode" presStyleCnt="0"/>
      <dgm:spPr/>
    </dgm:pt>
    <dgm:pt modelId="{B51ADB2B-268D-A74F-AEFF-85FCFF1C980F}" type="pres">
      <dgm:prSet presAssocID="{3CE26CC2-1D77-4C3B-85D0-5320C50DF4E2}" presName="parentText" presStyleLbl="solidFgAcc1" presStyleIdx="4" presStyleCnt="5">
        <dgm:presLayoutVars>
          <dgm:chMax val="1"/>
          <dgm:bulletEnabled/>
        </dgm:presLayoutVars>
      </dgm:prSet>
      <dgm:spPr/>
    </dgm:pt>
    <dgm:pt modelId="{9ABB5EA8-C9B4-1148-99A5-49CD9075C434}" type="pres">
      <dgm:prSet presAssocID="{3CE26CC2-1D77-4C3B-85D0-5320C50DF4E2}" presName="descendantText" presStyleLbl="alignNode1" presStyleIdx="4" presStyleCnt="5">
        <dgm:presLayoutVars>
          <dgm:bulletEnabled/>
        </dgm:presLayoutVars>
      </dgm:prSet>
      <dgm:spPr/>
    </dgm:pt>
  </dgm:ptLst>
  <dgm:cxnLst>
    <dgm:cxn modelId="{D9D4DB00-C436-894F-B00A-D1DA962AD1F9}" type="presOf" srcId="{3CE26CC2-1D77-4C3B-85D0-5320C50DF4E2}" destId="{B51ADB2B-268D-A74F-AEFF-85FCFF1C980F}" srcOrd="0" destOrd="0" presId="urn:microsoft.com/office/officeart/2016/7/layout/VerticalHollowActionList"/>
    <dgm:cxn modelId="{A1CD3A07-2219-6748-9EE1-198A54D47670}" type="presOf" srcId="{989AF9E4-5B7A-4F22-8EC4-7CE6A5C9EE8D}" destId="{D82A161E-53D8-3040-9EB7-B69DA77E99DF}" srcOrd="0" destOrd="0" presId="urn:microsoft.com/office/officeart/2016/7/layout/VerticalHollowActionList"/>
    <dgm:cxn modelId="{B35F1A16-2DF0-6B44-BD69-F68F604C82E1}" type="presOf" srcId="{06782520-C3CA-46AB-8159-40925D758A76}" destId="{462E83B3-3149-E548-8388-1A67E160FF89}" srcOrd="0" destOrd="0" presId="urn:microsoft.com/office/officeart/2016/7/layout/VerticalHollowActionList"/>
    <dgm:cxn modelId="{3852E41A-F975-4D7A-A747-42A8B66D23DE}" srcId="{45EE0EF1-4D2B-4A01-89F6-4F86C0E95D13}" destId="{989AF9E4-5B7A-4F22-8EC4-7CE6A5C9EE8D}" srcOrd="0" destOrd="0" parTransId="{162FC55D-9C54-49E4-97A4-BBFBE695A2C3}" sibTransId="{E195CFDB-8AA3-430F-B50E-FE46ED81CEE2}"/>
    <dgm:cxn modelId="{54E00D1C-722F-4B09-8FE5-BA773210F3FF}" srcId="{06782520-C3CA-46AB-8159-40925D758A76}" destId="{0A1BCF21-0B56-4F88-B74F-D3BE9EA1F4EF}" srcOrd="0" destOrd="0" parTransId="{0F893FB5-15F5-4EB9-8AC0-2435299241D5}" sibTransId="{7AECF86C-026D-4CE8-96D0-FCB1F0B7644C}"/>
    <dgm:cxn modelId="{A221A423-9491-4344-9779-904AA31E09BC}" type="presOf" srcId="{9B159FF6-7FF1-452D-9CDA-B015B550094C}" destId="{783065D1-19A7-9144-BF18-304F2ADE44CC}" srcOrd="0" destOrd="0" presId="urn:microsoft.com/office/officeart/2016/7/layout/VerticalHollowActionList"/>
    <dgm:cxn modelId="{2DE98027-03E1-4CD4-96FD-E19497E2FC65}" srcId="{0B1B3ABC-CFE0-48F6-B915-FEE2F9D46465}" destId="{9B159FF6-7FF1-452D-9CDA-B015B550094C}" srcOrd="0" destOrd="0" parTransId="{B6538B5C-0383-40AA-9170-476B0EA78340}" sibTransId="{7843CF5C-EEEF-49F7-8D9B-FA15C667EF95}"/>
    <dgm:cxn modelId="{BC0E3F28-8DA3-D740-A6DC-08D0CB7EB891}" type="presOf" srcId="{0A1BCF21-0B56-4F88-B74F-D3BE9EA1F4EF}" destId="{FADF9C58-4FDD-6B4A-87FE-061D1CDB7A66}" srcOrd="0" destOrd="0" presId="urn:microsoft.com/office/officeart/2016/7/layout/VerticalHollowActionList"/>
    <dgm:cxn modelId="{389F835E-BEFF-4EB2-85A3-5901462ED478}" srcId="{06782520-C3CA-46AB-8159-40925D758A76}" destId="{45EE0EF1-4D2B-4A01-89F6-4F86C0E95D13}" srcOrd="2" destOrd="0" parTransId="{0EF1EF78-7B03-406B-BC3A-40C7A7910C75}" sibTransId="{A54F2E45-28DD-422A-A48E-5B1817BB94DB}"/>
    <dgm:cxn modelId="{A7FDF442-6561-469F-B0AE-8B23D42A1B73}" srcId="{06782520-C3CA-46AB-8159-40925D758A76}" destId="{0B1B3ABC-CFE0-48F6-B915-FEE2F9D46465}" srcOrd="3" destOrd="0" parTransId="{6B21BB4A-EBD4-4F55-BF18-4A19D8A71D4B}" sibTransId="{0BAD258B-B4B8-4737-B022-B5121CB669B0}"/>
    <dgm:cxn modelId="{24C0D650-83D5-FE46-87FF-89CE63BB9372}" type="presOf" srcId="{1BB0021B-5845-4012-BB41-CA5FCB505DE9}" destId="{FEE11DC4-C8E4-7D40-899F-6DB4D59F1D7E}" srcOrd="0" destOrd="0" presId="urn:microsoft.com/office/officeart/2016/7/layout/VerticalHollowActionList"/>
    <dgm:cxn modelId="{0F80DC75-2A39-C64E-A6F9-35930D62045C}" type="presOf" srcId="{0B1B3ABC-CFE0-48F6-B915-FEE2F9D46465}" destId="{34A57C25-F807-E24A-8ADB-E02FE84E6412}" srcOrd="0" destOrd="0" presId="urn:microsoft.com/office/officeart/2016/7/layout/VerticalHollowActionList"/>
    <dgm:cxn modelId="{CB53088C-3C68-4948-9B94-6BCA34756759}" srcId="{06782520-C3CA-46AB-8159-40925D758A76}" destId="{62F69CA0-4DAF-4424-A6A5-2A8FBD3948F1}" srcOrd="1" destOrd="0" parTransId="{0DE944AF-99D6-4C51-AB66-F36830872566}" sibTransId="{DB186044-DD01-4F0F-8723-56D7CF58DCD8}"/>
    <dgm:cxn modelId="{7ADF0E91-18E2-4180-B29F-FFDF1C5160AE}" srcId="{62F69CA0-4DAF-4424-A6A5-2A8FBD3948F1}" destId="{862EADD3-697D-4253-825D-C99B544B43A8}" srcOrd="0" destOrd="0" parTransId="{12B84C34-5EAC-44BD-AF75-FC5DA84DDBAB}" sibTransId="{13C39F8D-AAE7-4D91-BE44-A7460471A0CC}"/>
    <dgm:cxn modelId="{1EED12A9-472D-4D96-A6AF-6E8C0E50868C}" srcId="{06782520-C3CA-46AB-8159-40925D758A76}" destId="{3CE26CC2-1D77-4C3B-85D0-5320C50DF4E2}" srcOrd="4" destOrd="0" parTransId="{CD35425B-BF5E-47D6-8D1E-3504FB261160}" sibTransId="{BF0E5C8B-3C41-4035-BD01-0EC70A948720}"/>
    <dgm:cxn modelId="{8CC49DBA-35C2-5C47-8DA1-76C46BD65C71}" type="presOf" srcId="{7DF2A1C6-7118-4F58-8581-1CF0C69B182A}" destId="{9ABB5EA8-C9B4-1148-99A5-49CD9075C434}" srcOrd="0" destOrd="0" presId="urn:microsoft.com/office/officeart/2016/7/layout/VerticalHollowActionList"/>
    <dgm:cxn modelId="{65C726C5-2A0C-604C-BD7A-2D5D00367374}" type="presOf" srcId="{62F69CA0-4DAF-4424-A6A5-2A8FBD3948F1}" destId="{30564B69-2A55-0244-BD02-5EB4A3A6519C}" srcOrd="0" destOrd="0" presId="urn:microsoft.com/office/officeart/2016/7/layout/VerticalHollowActionList"/>
    <dgm:cxn modelId="{A3C711CB-CB0F-4741-A644-667575A35013}" type="presOf" srcId="{45EE0EF1-4D2B-4A01-89F6-4F86C0E95D13}" destId="{E48787F2-977B-8841-A9BE-DE6B11E6B626}" srcOrd="0" destOrd="0" presId="urn:microsoft.com/office/officeart/2016/7/layout/VerticalHollowActionList"/>
    <dgm:cxn modelId="{FCB447EB-45FE-FC4A-B485-7BC3C9F68504}" type="presOf" srcId="{862EADD3-697D-4253-825D-C99B544B43A8}" destId="{6C38A356-EBCF-C848-BC12-0CB63106CC5D}" srcOrd="0" destOrd="0" presId="urn:microsoft.com/office/officeart/2016/7/layout/VerticalHollowActionList"/>
    <dgm:cxn modelId="{41733FF1-1178-457D-9BA6-A8D73EE33770}" srcId="{3CE26CC2-1D77-4C3B-85D0-5320C50DF4E2}" destId="{7DF2A1C6-7118-4F58-8581-1CF0C69B182A}" srcOrd="0" destOrd="0" parTransId="{5BA0F059-BEB1-4D6E-89F9-EABAB4DD8C59}" sibTransId="{0641095C-B9BF-46DC-9B9D-0EAA3DB44C69}"/>
    <dgm:cxn modelId="{93E1BFFD-4AD6-4ED7-9C3E-C25785443378}" srcId="{0A1BCF21-0B56-4F88-B74F-D3BE9EA1F4EF}" destId="{1BB0021B-5845-4012-BB41-CA5FCB505DE9}" srcOrd="0" destOrd="0" parTransId="{2D9E5B4C-1810-42F0-A927-2C73C1E1BAAC}" sibTransId="{8D633867-995F-40A4-B7AE-57F22BE89DD2}"/>
    <dgm:cxn modelId="{CC399AEC-49A6-6B49-AA16-9DC3837E33FC}" type="presParOf" srcId="{462E83B3-3149-E548-8388-1A67E160FF89}" destId="{994A2AE4-B36D-C749-A8FA-94FDBBE47E08}" srcOrd="0" destOrd="0" presId="urn:microsoft.com/office/officeart/2016/7/layout/VerticalHollowActionList"/>
    <dgm:cxn modelId="{4EB10B38-0B1F-E649-8CD7-28C0C6088992}" type="presParOf" srcId="{994A2AE4-B36D-C749-A8FA-94FDBBE47E08}" destId="{FADF9C58-4FDD-6B4A-87FE-061D1CDB7A66}" srcOrd="0" destOrd="0" presId="urn:microsoft.com/office/officeart/2016/7/layout/VerticalHollowActionList"/>
    <dgm:cxn modelId="{833A2078-A275-BD46-93B0-D9347AD81817}" type="presParOf" srcId="{994A2AE4-B36D-C749-A8FA-94FDBBE47E08}" destId="{FEE11DC4-C8E4-7D40-899F-6DB4D59F1D7E}" srcOrd="1" destOrd="0" presId="urn:microsoft.com/office/officeart/2016/7/layout/VerticalHollowActionList"/>
    <dgm:cxn modelId="{56578E61-5633-BD4F-8C34-19062A543D74}" type="presParOf" srcId="{462E83B3-3149-E548-8388-1A67E160FF89}" destId="{EF4E8855-2303-1A47-A176-49AD35DF2B29}" srcOrd="1" destOrd="0" presId="urn:microsoft.com/office/officeart/2016/7/layout/VerticalHollowActionList"/>
    <dgm:cxn modelId="{AF66BCBC-0590-3E42-A6D9-A7B6392FA914}" type="presParOf" srcId="{462E83B3-3149-E548-8388-1A67E160FF89}" destId="{14D25663-C79E-CB43-BDD9-8BCEB9E4C56B}" srcOrd="2" destOrd="0" presId="urn:microsoft.com/office/officeart/2016/7/layout/VerticalHollowActionList"/>
    <dgm:cxn modelId="{A73B4BFA-F617-884F-B92C-55D3F8F3454A}" type="presParOf" srcId="{14D25663-C79E-CB43-BDD9-8BCEB9E4C56B}" destId="{30564B69-2A55-0244-BD02-5EB4A3A6519C}" srcOrd="0" destOrd="0" presId="urn:microsoft.com/office/officeart/2016/7/layout/VerticalHollowActionList"/>
    <dgm:cxn modelId="{4AF8E308-D0F8-794D-B0C5-AFC403571647}" type="presParOf" srcId="{14D25663-C79E-CB43-BDD9-8BCEB9E4C56B}" destId="{6C38A356-EBCF-C848-BC12-0CB63106CC5D}" srcOrd="1" destOrd="0" presId="urn:microsoft.com/office/officeart/2016/7/layout/VerticalHollowActionList"/>
    <dgm:cxn modelId="{F37B0EFB-504B-1E4D-9DA4-E85750F3FCAF}" type="presParOf" srcId="{462E83B3-3149-E548-8388-1A67E160FF89}" destId="{7A9F1169-57B5-4A44-B826-F0E8878E7DF7}" srcOrd="3" destOrd="0" presId="urn:microsoft.com/office/officeart/2016/7/layout/VerticalHollowActionList"/>
    <dgm:cxn modelId="{CC833B9C-41D7-C64C-A406-249D624EB17C}" type="presParOf" srcId="{462E83B3-3149-E548-8388-1A67E160FF89}" destId="{C1FE72C0-FAFA-2243-A221-CA51EEFBEE24}" srcOrd="4" destOrd="0" presId="urn:microsoft.com/office/officeart/2016/7/layout/VerticalHollowActionList"/>
    <dgm:cxn modelId="{16C339BC-73B0-D049-931A-3DB5039C9D62}" type="presParOf" srcId="{C1FE72C0-FAFA-2243-A221-CA51EEFBEE24}" destId="{E48787F2-977B-8841-A9BE-DE6B11E6B626}" srcOrd="0" destOrd="0" presId="urn:microsoft.com/office/officeart/2016/7/layout/VerticalHollowActionList"/>
    <dgm:cxn modelId="{A6759574-9C84-3544-85CE-1DB5417E2A96}" type="presParOf" srcId="{C1FE72C0-FAFA-2243-A221-CA51EEFBEE24}" destId="{D82A161E-53D8-3040-9EB7-B69DA77E99DF}" srcOrd="1" destOrd="0" presId="urn:microsoft.com/office/officeart/2016/7/layout/VerticalHollowActionList"/>
    <dgm:cxn modelId="{4DF25DAA-74A0-4145-BDF6-B12949332615}" type="presParOf" srcId="{462E83B3-3149-E548-8388-1A67E160FF89}" destId="{C30E948F-A6A7-034F-A5C2-D2B20ABF8D3C}" srcOrd="5" destOrd="0" presId="urn:microsoft.com/office/officeart/2016/7/layout/VerticalHollowActionList"/>
    <dgm:cxn modelId="{8D359C1D-9544-4940-BCC4-194276D575DD}" type="presParOf" srcId="{462E83B3-3149-E548-8388-1A67E160FF89}" destId="{ACF761C6-F3CE-CE4F-8313-D6023AE84460}" srcOrd="6" destOrd="0" presId="urn:microsoft.com/office/officeart/2016/7/layout/VerticalHollowActionList"/>
    <dgm:cxn modelId="{46AD4BF3-3072-7545-967B-6D506C465569}" type="presParOf" srcId="{ACF761C6-F3CE-CE4F-8313-D6023AE84460}" destId="{34A57C25-F807-E24A-8ADB-E02FE84E6412}" srcOrd="0" destOrd="0" presId="urn:microsoft.com/office/officeart/2016/7/layout/VerticalHollowActionList"/>
    <dgm:cxn modelId="{B78DC66B-043C-674D-8FB5-E3A8FA861BC4}" type="presParOf" srcId="{ACF761C6-F3CE-CE4F-8313-D6023AE84460}" destId="{783065D1-19A7-9144-BF18-304F2ADE44CC}" srcOrd="1" destOrd="0" presId="urn:microsoft.com/office/officeart/2016/7/layout/VerticalHollowActionList"/>
    <dgm:cxn modelId="{7E9F8C39-4A18-FD46-93C6-4172D1CA370E}" type="presParOf" srcId="{462E83B3-3149-E548-8388-1A67E160FF89}" destId="{8E7F8E5F-C76B-0847-A244-5EEA4F0BA50D}" srcOrd="7" destOrd="0" presId="urn:microsoft.com/office/officeart/2016/7/layout/VerticalHollowActionList"/>
    <dgm:cxn modelId="{8AFE35BF-428F-A444-99DD-D7C18D2758EB}" type="presParOf" srcId="{462E83B3-3149-E548-8388-1A67E160FF89}" destId="{15389337-C9BB-6242-83E2-ABC3EAA70709}" srcOrd="8" destOrd="0" presId="urn:microsoft.com/office/officeart/2016/7/layout/VerticalHollowActionList"/>
    <dgm:cxn modelId="{74DB4160-1FC3-7E48-9B6C-DE4A2A7152EC}" type="presParOf" srcId="{15389337-C9BB-6242-83E2-ABC3EAA70709}" destId="{B51ADB2B-268D-A74F-AEFF-85FCFF1C980F}" srcOrd="0" destOrd="0" presId="urn:microsoft.com/office/officeart/2016/7/layout/VerticalHollowActionList"/>
    <dgm:cxn modelId="{8A290057-3DE6-A146-9B74-6168B5E34BA9}" type="presParOf" srcId="{15389337-C9BB-6242-83E2-ABC3EAA70709}" destId="{9ABB5EA8-C9B4-1148-99A5-49CD9075C434}" srcOrd="1" destOrd="0" presId="urn:microsoft.com/office/officeart/2016/7/layout/VerticalHollow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B44F0-5207-4BD6-A91D-538C5C5003A5}">
      <dsp:nvSpPr>
        <dsp:cNvPr id="0" name=""/>
        <dsp:cNvSpPr/>
      </dsp:nvSpPr>
      <dsp:spPr>
        <a:xfrm>
          <a:off x="0" y="1808"/>
          <a:ext cx="5607050" cy="7707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11D553-0C9F-469B-8438-2777DCFE4A8C}">
      <dsp:nvSpPr>
        <dsp:cNvPr id="0" name=""/>
        <dsp:cNvSpPr/>
      </dsp:nvSpPr>
      <dsp:spPr>
        <a:xfrm>
          <a:off x="233158" y="175232"/>
          <a:ext cx="423924" cy="423924"/>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8B995E1-A191-41AB-B643-3FF4455673DD}">
      <dsp:nvSpPr>
        <dsp:cNvPr id="0" name=""/>
        <dsp:cNvSpPr/>
      </dsp:nvSpPr>
      <dsp:spPr>
        <a:xfrm>
          <a:off x="890242" y="1808"/>
          <a:ext cx="4716807" cy="770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573" tIns="81573" rIns="81573" bIns="81573" numCol="1" spcCol="1270" anchor="ctr" anchorCtr="0">
          <a:noAutofit/>
        </a:bodyPr>
        <a:lstStyle/>
        <a:p>
          <a:pPr marL="0" lvl="0" indent="0" algn="l" defTabSz="844550">
            <a:lnSpc>
              <a:spcPct val="100000"/>
            </a:lnSpc>
            <a:spcBef>
              <a:spcPct val="0"/>
            </a:spcBef>
            <a:spcAft>
              <a:spcPct val="35000"/>
            </a:spcAft>
            <a:buNone/>
          </a:pPr>
          <a:r>
            <a:rPr lang="en-US" sz="1900" kern="1200" dirty="0"/>
            <a:t>Ask LEADING questions</a:t>
          </a:r>
        </a:p>
      </dsp:txBody>
      <dsp:txXfrm>
        <a:off x="890242" y="1808"/>
        <a:ext cx="4716807" cy="770772"/>
      </dsp:txXfrm>
    </dsp:sp>
    <dsp:sp modelId="{425A1696-9703-4CF5-9F2B-84C81BD71B95}">
      <dsp:nvSpPr>
        <dsp:cNvPr id="0" name=""/>
        <dsp:cNvSpPr/>
      </dsp:nvSpPr>
      <dsp:spPr>
        <a:xfrm>
          <a:off x="0" y="965274"/>
          <a:ext cx="5607050" cy="7707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EB8FFB-DAEA-4724-872C-31A8E886AEEA}">
      <dsp:nvSpPr>
        <dsp:cNvPr id="0" name=""/>
        <dsp:cNvSpPr/>
      </dsp:nvSpPr>
      <dsp:spPr>
        <a:xfrm>
          <a:off x="233158" y="1138698"/>
          <a:ext cx="423924" cy="423924"/>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B77F832-1D31-4B4A-A808-9F5FE34071A4}">
      <dsp:nvSpPr>
        <dsp:cNvPr id="0" name=""/>
        <dsp:cNvSpPr/>
      </dsp:nvSpPr>
      <dsp:spPr>
        <a:xfrm>
          <a:off x="890242" y="965274"/>
          <a:ext cx="4716807" cy="770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573" tIns="81573" rIns="81573" bIns="81573" numCol="1" spcCol="1270" anchor="ctr" anchorCtr="0">
          <a:noAutofit/>
        </a:bodyPr>
        <a:lstStyle/>
        <a:p>
          <a:pPr marL="0" lvl="0" indent="0" algn="l" defTabSz="844550">
            <a:lnSpc>
              <a:spcPct val="100000"/>
            </a:lnSpc>
            <a:spcBef>
              <a:spcPct val="0"/>
            </a:spcBef>
            <a:spcAft>
              <a:spcPct val="35000"/>
            </a:spcAft>
            <a:buNone/>
          </a:pPr>
          <a:r>
            <a:rPr lang="en-US" sz="1900" kern="1200" dirty="0"/>
            <a:t>Ask SHORT questions that call for a yes/no answer.</a:t>
          </a:r>
        </a:p>
      </dsp:txBody>
      <dsp:txXfrm>
        <a:off x="890242" y="965274"/>
        <a:ext cx="4716807" cy="770772"/>
      </dsp:txXfrm>
    </dsp:sp>
    <dsp:sp modelId="{B5FD07F3-0AAE-463C-A382-47CD61A09428}">
      <dsp:nvSpPr>
        <dsp:cNvPr id="0" name=""/>
        <dsp:cNvSpPr/>
      </dsp:nvSpPr>
      <dsp:spPr>
        <a:xfrm>
          <a:off x="0" y="1928739"/>
          <a:ext cx="5607050" cy="7707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0C3455-792C-4604-AB0A-77B3F390423D}">
      <dsp:nvSpPr>
        <dsp:cNvPr id="0" name=""/>
        <dsp:cNvSpPr/>
      </dsp:nvSpPr>
      <dsp:spPr>
        <a:xfrm>
          <a:off x="233158" y="2102163"/>
          <a:ext cx="423924" cy="4239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157559E-2B29-4E71-A0E6-D0B277F69210}">
      <dsp:nvSpPr>
        <dsp:cNvPr id="0" name=""/>
        <dsp:cNvSpPr/>
      </dsp:nvSpPr>
      <dsp:spPr>
        <a:xfrm>
          <a:off x="890242" y="1928739"/>
          <a:ext cx="4716807" cy="770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573" tIns="81573" rIns="81573" bIns="81573" numCol="1" spcCol="1270" anchor="ctr" anchorCtr="0">
          <a:noAutofit/>
        </a:bodyPr>
        <a:lstStyle/>
        <a:p>
          <a:pPr marL="0" lvl="0" indent="0" algn="l" defTabSz="844550">
            <a:lnSpc>
              <a:spcPct val="100000"/>
            </a:lnSpc>
            <a:spcBef>
              <a:spcPct val="0"/>
            </a:spcBef>
            <a:spcAft>
              <a:spcPct val="35000"/>
            </a:spcAft>
            <a:buNone/>
          </a:pPr>
          <a:r>
            <a:rPr lang="en-US" sz="1900" kern="1200" dirty="0"/>
            <a:t>Include only ONE FACT per question/baby steps.</a:t>
          </a:r>
        </a:p>
      </dsp:txBody>
      <dsp:txXfrm>
        <a:off x="890242" y="1928739"/>
        <a:ext cx="4716807" cy="770772"/>
      </dsp:txXfrm>
    </dsp:sp>
    <dsp:sp modelId="{44045E26-4E99-459F-8F6B-A09B9262B12F}">
      <dsp:nvSpPr>
        <dsp:cNvPr id="0" name=""/>
        <dsp:cNvSpPr/>
      </dsp:nvSpPr>
      <dsp:spPr>
        <a:xfrm>
          <a:off x="0" y="2892205"/>
          <a:ext cx="5607050" cy="7707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2C163A-4F93-437E-8672-D85531BE7819}">
      <dsp:nvSpPr>
        <dsp:cNvPr id="0" name=""/>
        <dsp:cNvSpPr/>
      </dsp:nvSpPr>
      <dsp:spPr>
        <a:xfrm>
          <a:off x="233158" y="3065628"/>
          <a:ext cx="423924" cy="423924"/>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5A837F4-58BB-423E-B752-63C2DDD0F342}">
      <dsp:nvSpPr>
        <dsp:cNvPr id="0" name=""/>
        <dsp:cNvSpPr/>
      </dsp:nvSpPr>
      <dsp:spPr>
        <a:xfrm>
          <a:off x="890242" y="2892205"/>
          <a:ext cx="4716807" cy="770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573" tIns="81573" rIns="81573" bIns="81573" numCol="1" spcCol="1270" anchor="ctr" anchorCtr="0">
          <a:noAutofit/>
        </a:bodyPr>
        <a:lstStyle/>
        <a:p>
          <a:pPr marL="0" lvl="0" indent="0" algn="l" defTabSz="844550">
            <a:lnSpc>
              <a:spcPct val="100000"/>
            </a:lnSpc>
            <a:spcBef>
              <a:spcPct val="0"/>
            </a:spcBef>
            <a:spcAft>
              <a:spcPct val="35000"/>
            </a:spcAft>
            <a:buNone/>
          </a:pPr>
          <a:r>
            <a:rPr lang="en-US" sz="1900" kern="1200" dirty="0"/>
            <a:t>Use LOOPING to emphasize good facts</a:t>
          </a:r>
        </a:p>
      </dsp:txBody>
      <dsp:txXfrm>
        <a:off x="890242" y="2892205"/>
        <a:ext cx="4716807" cy="770772"/>
      </dsp:txXfrm>
    </dsp:sp>
    <dsp:sp modelId="{7728E4E8-1B9A-4A3A-A847-33F09A86FED4}">
      <dsp:nvSpPr>
        <dsp:cNvPr id="0" name=""/>
        <dsp:cNvSpPr/>
      </dsp:nvSpPr>
      <dsp:spPr>
        <a:xfrm>
          <a:off x="0" y="3855670"/>
          <a:ext cx="5607050" cy="7707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72FAE7-B7EB-4C23-A6D2-A3CC53BFBDF6}">
      <dsp:nvSpPr>
        <dsp:cNvPr id="0" name=""/>
        <dsp:cNvSpPr/>
      </dsp:nvSpPr>
      <dsp:spPr>
        <a:xfrm>
          <a:off x="233158" y="4029094"/>
          <a:ext cx="423924" cy="423924"/>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23C434D-3B7B-4C65-B737-C0B847161033}">
      <dsp:nvSpPr>
        <dsp:cNvPr id="0" name=""/>
        <dsp:cNvSpPr/>
      </dsp:nvSpPr>
      <dsp:spPr>
        <a:xfrm>
          <a:off x="890242" y="3855670"/>
          <a:ext cx="4716807" cy="770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573" tIns="81573" rIns="81573" bIns="81573" numCol="1" spcCol="1270" anchor="ctr" anchorCtr="0">
          <a:noAutofit/>
        </a:bodyPr>
        <a:lstStyle/>
        <a:p>
          <a:pPr marL="0" lvl="0" indent="0" algn="l" defTabSz="844550">
            <a:lnSpc>
              <a:spcPct val="100000"/>
            </a:lnSpc>
            <a:spcBef>
              <a:spcPct val="0"/>
            </a:spcBef>
            <a:spcAft>
              <a:spcPct val="35000"/>
            </a:spcAft>
            <a:buNone/>
          </a:pPr>
          <a:endParaRPr lang="en-US" sz="1900" kern="1200" dirty="0"/>
        </a:p>
      </dsp:txBody>
      <dsp:txXfrm>
        <a:off x="890242" y="3855670"/>
        <a:ext cx="4716807" cy="770772"/>
      </dsp:txXfrm>
    </dsp:sp>
    <dsp:sp modelId="{73B88F03-E294-D941-8727-4DA4ACCAB7B3}">
      <dsp:nvSpPr>
        <dsp:cNvPr id="0" name=""/>
        <dsp:cNvSpPr/>
      </dsp:nvSpPr>
      <dsp:spPr>
        <a:xfrm>
          <a:off x="0" y="4819135"/>
          <a:ext cx="5607050" cy="7707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0EC57D-7621-4747-94EB-8FE58C6DF686}">
      <dsp:nvSpPr>
        <dsp:cNvPr id="0" name=""/>
        <dsp:cNvSpPr/>
      </dsp:nvSpPr>
      <dsp:spPr>
        <a:xfrm>
          <a:off x="233158" y="4992559"/>
          <a:ext cx="423924" cy="423924"/>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C7045B-422B-0C46-929F-1073DD1E7E83}">
      <dsp:nvSpPr>
        <dsp:cNvPr id="0" name=""/>
        <dsp:cNvSpPr/>
      </dsp:nvSpPr>
      <dsp:spPr>
        <a:xfrm>
          <a:off x="890242" y="4819135"/>
          <a:ext cx="4716807" cy="770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573" tIns="81573" rIns="81573" bIns="81573" numCol="1" spcCol="1270" anchor="ctr" anchorCtr="0">
          <a:noAutofit/>
        </a:bodyPr>
        <a:lstStyle/>
        <a:p>
          <a:pPr marL="0" lvl="0" indent="0" algn="l" defTabSz="844550">
            <a:lnSpc>
              <a:spcPct val="100000"/>
            </a:lnSpc>
            <a:spcBef>
              <a:spcPct val="0"/>
            </a:spcBef>
            <a:spcAft>
              <a:spcPct val="35000"/>
            </a:spcAft>
            <a:buNone/>
          </a:pPr>
          <a:r>
            <a:rPr lang="en-US" sz="1900" kern="1200" dirty="0"/>
            <a:t>Keep control of the witness</a:t>
          </a:r>
        </a:p>
      </dsp:txBody>
      <dsp:txXfrm>
        <a:off x="890242" y="4819135"/>
        <a:ext cx="4716807" cy="7707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E11DC4-C8E4-7D40-899F-6DB4D59F1D7E}">
      <dsp:nvSpPr>
        <dsp:cNvPr id="0" name=""/>
        <dsp:cNvSpPr/>
      </dsp:nvSpPr>
      <dsp:spPr>
        <a:xfrm>
          <a:off x="1415415" y="2756"/>
          <a:ext cx="5661660" cy="1209568"/>
        </a:xfrm>
        <a:prstGeom prst="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09852" tIns="307230" rIns="109852" bIns="307230" numCol="1" spcCol="1270" anchor="ctr" anchorCtr="0">
          <a:noAutofit/>
        </a:bodyPr>
        <a:lstStyle/>
        <a:p>
          <a:pPr marL="0" lvl="0" indent="0" algn="l" defTabSz="1066800">
            <a:lnSpc>
              <a:spcPct val="90000"/>
            </a:lnSpc>
            <a:spcBef>
              <a:spcPct val="0"/>
            </a:spcBef>
            <a:spcAft>
              <a:spcPct val="35000"/>
            </a:spcAft>
            <a:buNone/>
          </a:pPr>
          <a:r>
            <a:rPr lang="en-US" sz="2400" kern="1200" dirty="0"/>
            <a:t>DO NOT ask open-ended questions that give control to the witness</a:t>
          </a:r>
        </a:p>
      </dsp:txBody>
      <dsp:txXfrm>
        <a:off x="1415415" y="2756"/>
        <a:ext cx="5661660" cy="1209568"/>
      </dsp:txXfrm>
    </dsp:sp>
    <dsp:sp modelId="{FADF9C58-4FDD-6B4A-87FE-061D1CDB7A66}">
      <dsp:nvSpPr>
        <dsp:cNvPr id="0" name=""/>
        <dsp:cNvSpPr/>
      </dsp:nvSpPr>
      <dsp:spPr>
        <a:xfrm>
          <a:off x="0" y="2756"/>
          <a:ext cx="1415415" cy="1209568"/>
        </a:xfrm>
        <a:prstGeom prst="rect">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899" tIns="119478" rIns="74899" bIns="119478" numCol="1" spcCol="1270" anchor="ctr" anchorCtr="0">
          <a:noAutofit/>
        </a:bodyPr>
        <a:lstStyle/>
        <a:p>
          <a:pPr marL="0" lvl="0" indent="0" algn="ctr" defTabSz="977900">
            <a:lnSpc>
              <a:spcPct val="90000"/>
            </a:lnSpc>
            <a:spcBef>
              <a:spcPct val="0"/>
            </a:spcBef>
            <a:spcAft>
              <a:spcPct val="35000"/>
            </a:spcAft>
            <a:buNone/>
          </a:pPr>
          <a:r>
            <a:rPr lang="en-US" sz="2200" kern="1200"/>
            <a:t>DO NOT ask</a:t>
          </a:r>
        </a:p>
      </dsp:txBody>
      <dsp:txXfrm>
        <a:off x="0" y="2756"/>
        <a:ext cx="1415415" cy="1209568"/>
      </dsp:txXfrm>
    </dsp:sp>
    <dsp:sp modelId="{6C38A356-EBCF-C848-BC12-0CB63106CC5D}">
      <dsp:nvSpPr>
        <dsp:cNvPr id="0" name=""/>
        <dsp:cNvSpPr/>
      </dsp:nvSpPr>
      <dsp:spPr>
        <a:xfrm>
          <a:off x="1415415" y="1284898"/>
          <a:ext cx="5661660" cy="1209568"/>
        </a:xfrm>
        <a:prstGeom prst="rect">
          <a:avLst/>
        </a:prstGeom>
        <a:gradFill rotWithShape="0">
          <a:gsLst>
            <a:gs pos="0">
              <a:schemeClr val="accent2">
                <a:hueOff val="-2587972"/>
                <a:satOff val="11465"/>
                <a:lumOff val="-4216"/>
                <a:alphaOff val="0"/>
                <a:tint val="97000"/>
                <a:satMod val="100000"/>
                <a:lumMod val="102000"/>
              </a:schemeClr>
            </a:gs>
            <a:gs pos="50000">
              <a:schemeClr val="accent2">
                <a:hueOff val="-2587972"/>
                <a:satOff val="11465"/>
                <a:lumOff val="-4216"/>
                <a:alphaOff val="0"/>
                <a:shade val="100000"/>
                <a:satMod val="103000"/>
                <a:lumMod val="100000"/>
              </a:schemeClr>
            </a:gs>
            <a:gs pos="100000">
              <a:schemeClr val="accent2">
                <a:hueOff val="-2587972"/>
                <a:satOff val="11465"/>
                <a:lumOff val="-4216"/>
                <a:alphaOff val="0"/>
                <a:shade val="93000"/>
                <a:satMod val="110000"/>
                <a:lumMod val="99000"/>
              </a:schemeClr>
            </a:gs>
          </a:gsLst>
          <a:lin ang="5400000" scaled="0"/>
        </a:gradFill>
        <a:ln w="6350" cap="flat" cmpd="sng" algn="ctr">
          <a:solidFill>
            <a:schemeClr val="accent2">
              <a:hueOff val="-2587972"/>
              <a:satOff val="11465"/>
              <a:lumOff val="-4216"/>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09852" tIns="307230" rIns="109852" bIns="307230" numCol="1" spcCol="1270" anchor="ctr" anchorCtr="0">
          <a:noAutofit/>
        </a:bodyPr>
        <a:lstStyle/>
        <a:p>
          <a:pPr marL="0" lvl="0" indent="0" algn="l" defTabSz="1066800">
            <a:lnSpc>
              <a:spcPct val="90000"/>
            </a:lnSpc>
            <a:spcBef>
              <a:spcPct val="0"/>
            </a:spcBef>
            <a:spcAft>
              <a:spcPct val="35000"/>
            </a:spcAft>
            <a:buNone/>
          </a:pPr>
          <a:r>
            <a:rPr lang="en-US" sz="2400" kern="1200" dirty="0"/>
            <a:t>DO NOT use complicated words or legalese</a:t>
          </a:r>
        </a:p>
      </dsp:txBody>
      <dsp:txXfrm>
        <a:off x="1415415" y="1284898"/>
        <a:ext cx="5661660" cy="1209568"/>
      </dsp:txXfrm>
    </dsp:sp>
    <dsp:sp modelId="{30564B69-2A55-0244-BD02-5EB4A3A6519C}">
      <dsp:nvSpPr>
        <dsp:cNvPr id="0" name=""/>
        <dsp:cNvSpPr/>
      </dsp:nvSpPr>
      <dsp:spPr>
        <a:xfrm>
          <a:off x="0" y="1284898"/>
          <a:ext cx="1415415" cy="1209568"/>
        </a:xfrm>
        <a:prstGeom prst="rect">
          <a:avLst/>
        </a:prstGeom>
        <a:solidFill>
          <a:schemeClr val="lt1">
            <a:hueOff val="0"/>
            <a:satOff val="0"/>
            <a:lumOff val="0"/>
            <a:alphaOff val="0"/>
          </a:schemeClr>
        </a:solidFill>
        <a:ln w="6350" cap="flat" cmpd="sng" algn="ctr">
          <a:solidFill>
            <a:schemeClr val="accent2">
              <a:hueOff val="-2587972"/>
              <a:satOff val="11465"/>
              <a:lumOff val="-421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899" tIns="119478" rIns="74899" bIns="119478" numCol="1" spcCol="1270" anchor="ctr" anchorCtr="0">
          <a:noAutofit/>
        </a:bodyPr>
        <a:lstStyle/>
        <a:p>
          <a:pPr marL="0" lvl="0" indent="0" algn="ctr" defTabSz="977900">
            <a:lnSpc>
              <a:spcPct val="90000"/>
            </a:lnSpc>
            <a:spcBef>
              <a:spcPct val="0"/>
            </a:spcBef>
            <a:spcAft>
              <a:spcPct val="35000"/>
            </a:spcAft>
            <a:buNone/>
          </a:pPr>
          <a:r>
            <a:rPr lang="en-US" sz="2200" kern="1200"/>
            <a:t>DO NOT use</a:t>
          </a:r>
        </a:p>
      </dsp:txBody>
      <dsp:txXfrm>
        <a:off x="0" y="1284898"/>
        <a:ext cx="1415415" cy="1209568"/>
      </dsp:txXfrm>
    </dsp:sp>
    <dsp:sp modelId="{D82A161E-53D8-3040-9EB7-B69DA77E99DF}">
      <dsp:nvSpPr>
        <dsp:cNvPr id="0" name=""/>
        <dsp:cNvSpPr/>
      </dsp:nvSpPr>
      <dsp:spPr>
        <a:xfrm>
          <a:off x="1446497" y="2567040"/>
          <a:ext cx="5630577" cy="1209568"/>
        </a:xfrm>
        <a:prstGeom prst="rect">
          <a:avLst/>
        </a:prstGeom>
        <a:gradFill rotWithShape="0">
          <a:gsLst>
            <a:gs pos="0">
              <a:schemeClr val="accent2">
                <a:hueOff val="-5175944"/>
                <a:satOff val="22930"/>
                <a:lumOff val="-8432"/>
                <a:alphaOff val="0"/>
                <a:tint val="97000"/>
                <a:satMod val="100000"/>
                <a:lumMod val="102000"/>
              </a:schemeClr>
            </a:gs>
            <a:gs pos="50000">
              <a:schemeClr val="accent2">
                <a:hueOff val="-5175944"/>
                <a:satOff val="22930"/>
                <a:lumOff val="-8432"/>
                <a:alphaOff val="0"/>
                <a:shade val="100000"/>
                <a:satMod val="103000"/>
                <a:lumMod val="100000"/>
              </a:schemeClr>
            </a:gs>
            <a:gs pos="100000">
              <a:schemeClr val="accent2">
                <a:hueOff val="-5175944"/>
                <a:satOff val="22930"/>
                <a:lumOff val="-8432"/>
                <a:alphaOff val="0"/>
                <a:shade val="93000"/>
                <a:satMod val="110000"/>
                <a:lumMod val="99000"/>
              </a:schemeClr>
            </a:gs>
          </a:gsLst>
          <a:lin ang="5400000" scaled="0"/>
        </a:gradFill>
        <a:ln w="6350" cap="flat" cmpd="sng" algn="ctr">
          <a:solidFill>
            <a:schemeClr val="accent2">
              <a:hueOff val="-5175944"/>
              <a:satOff val="22930"/>
              <a:lumOff val="-8432"/>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09852" tIns="307230" rIns="109852" bIns="307230" numCol="1" spcCol="1270" anchor="ctr" anchorCtr="0">
          <a:noAutofit/>
        </a:bodyPr>
        <a:lstStyle/>
        <a:p>
          <a:pPr marL="0" lvl="0" indent="0" algn="l" defTabSz="1066800">
            <a:lnSpc>
              <a:spcPct val="90000"/>
            </a:lnSpc>
            <a:spcBef>
              <a:spcPct val="0"/>
            </a:spcBef>
            <a:spcAft>
              <a:spcPct val="35000"/>
            </a:spcAft>
            <a:buNone/>
          </a:pPr>
          <a:r>
            <a:rPr lang="en-US" sz="2400" kern="1200" dirty="0"/>
            <a:t>DO NOT expect the witness to agree with your conclusions (take “so” out of your vocabulary)</a:t>
          </a:r>
        </a:p>
      </dsp:txBody>
      <dsp:txXfrm>
        <a:off x="1446497" y="2567040"/>
        <a:ext cx="5630577" cy="1209568"/>
      </dsp:txXfrm>
    </dsp:sp>
    <dsp:sp modelId="{E48787F2-977B-8841-A9BE-DE6B11E6B626}">
      <dsp:nvSpPr>
        <dsp:cNvPr id="0" name=""/>
        <dsp:cNvSpPr/>
      </dsp:nvSpPr>
      <dsp:spPr>
        <a:xfrm>
          <a:off x="0" y="2567040"/>
          <a:ext cx="1415415" cy="1209568"/>
        </a:xfrm>
        <a:prstGeom prst="rect">
          <a:avLst/>
        </a:prstGeom>
        <a:solidFill>
          <a:schemeClr val="lt1">
            <a:hueOff val="0"/>
            <a:satOff val="0"/>
            <a:lumOff val="0"/>
            <a:alphaOff val="0"/>
          </a:schemeClr>
        </a:solidFill>
        <a:ln w="6350" cap="flat" cmpd="sng" algn="ctr">
          <a:solidFill>
            <a:schemeClr val="accent2">
              <a:hueOff val="-5175944"/>
              <a:satOff val="22930"/>
              <a:lumOff val="-843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899" tIns="119478" rIns="74899" bIns="119478" numCol="1" spcCol="1270" anchor="ctr" anchorCtr="0">
          <a:noAutofit/>
        </a:bodyPr>
        <a:lstStyle/>
        <a:p>
          <a:pPr marL="0" lvl="0" indent="0" algn="ctr" defTabSz="977900">
            <a:lnSpc>
              <a:spcPct val="90000"/>
            </a:lnSpc>
            <a:spcBef>
              <a:spcPct val="0"/>
            </a:spcBef>
            <a:spcAft>
              <a:spcPct val="35000"/>
            </a:spcAft>
            <a:buNone/>
          </a:pPr>
          <a:r>
            <a:rPr lang="en-US" sz="2200" kern="1200" dirty="0"/>
            <a:t>DO NOT expect</a:t>
          </a:r>
        </a:p>
      </dsp:txBody>
      <dsp:txXfrm>
        <a:off x="0" y="2567040"/>
        <a:ext cx="1415415" cy="1209568"/>
      </dsp:txXfrm>
    </dsp:sp>
    <dsp:sp modelId="{783065D1-19A7-9144-BF18-304F2ADE44CC}">
      <dsp:nvSpPr>
        <dsp:cNvPr id="0" name=""/>
        <dsp:cNvSpPr/>
      </dsp:nvSpPr>
      <dsp:spPr>
        <a:xfrm>
          <a:off x="1415415" y="3849183"/>
          <a:ext cx="5661660" cy="1209568"/>
        </a:xfrm>
        <a:prstGeom prst="rect">
          <a:avLst/>
        </a:prstGeom>
        <a:gradFill rotWithShape="0">
          <a:gsLst>
            <a:gs pos="0">
              <a:schemeClr val="accent2">
                <a:hueOff val="-7763915"/>
                <a:satOff val="34394"/>
                <a:lumOff val="-12648"/>
                <a:alphaOff val="0"/>
                <a:tint val="97000"/>
                <a:satMod val="100000"/>
                <a:lumMod val="102000"/>
              </a:schemeClr>
            </a:gs>
            <a:gs pos="50000">
              <a:schemeClr val="accent2">
                <a:hueOff val="-7763915"/>
                <a:satOff val="34394"/>
                <a:lumOff val="-12648"/>
                <a:alphaOff val="0"/>
                <a:shade val="100000"/>
                <a:satMod val="103000"/>
                <a:lumMod val="100000"/>
              </a:schemeClr>
            </a:gs>
            <a:gs pos="100000">
              <a:schemeClr val="accent2">
                <a:hueOff val="-7763915"/>
                <a:satOff val="34394"/>
                <a:lumOff val="-12648"/>
                <a:alphaOff val="0"/>
                <a:shade val="93000"/>
                <a:satMod val="110000"/>
                <a:lumMod val="99000"/>
              </a:schemeClr>
            </a:gs>
          </a:gsLst>
          <a:lin ang="5400000" scaled="0"/>
        </a:gradFill>
        <a:ln w="6350" cap="flat" cmpd="sng" algn="ctr">
          <a:solidFill>
            <a:schemeClr val="accent2">
              <a:hueOff val="-7763915"/>
              <a:satOff val="34394"/>
              <a:lumOff val="-12648"/>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09852" tIns="307230" rIns="109852" bIns="307230" numCol="1" spcCol="1270" anchor="ctr" anchorCtr="0">
          <a:noAutofit/>
        </a:bodyPr>
        <a:lstStyle/>
        <a:p>
          <a:pPr marL="0" lvl="0" indent="0" algn="l" defTabSz="1066800">
            <a:lnSpc>
              <a:spcPct val="90000"/>
            </a:lnSpc>
            <a:spcBef>
              <a:spcPct val="0"/>
            </a:spcBef>
            <a:spcAft>
              <a:spcPct val="35000"/>
            </a:spcAft>
            <a:buNone/>
          </a:pPr>
          <a:r>
            <a:rPr lang="en-US" sz="2400" kern="1200" dirty="0"/>
            <a:t>DO NOT interrupt or fight with the witness</a:t>
          </a:r>
        </a:p>
      </dsp:txBody>
      <dsp:txXfrm>
        <a:off x="1415415" y="3849183"/>
        <a:ext cx="5661660" cy="1209568"/>
      </dsp:txXfrm>
    </dsp:sp>
    <dsp:sp modelId="{34A57C25-F807-E24A-8ADB-E02FE84E6412}">
      <dsp:nvSpPr>
        <dsp:cNvPr id="0" name=""/>
        <dsp:cNvSpPr/>
      </dsp:nvSpPr>
      <dsp:spPr>
        <a:xfrm>
          <a:off x="0" y="3849183"/>
          <a:ext cx="1415415" cy="1209568"/>
        </a:xfrm>
        <a:prstGeom prst="rect">
          <a:avLst/>
        </a:prstGeom>
        <a:solidFill>
          <a:schemeClr val="lt1">
            <a:hueOff val="0"/>
            <a:satOff val="0"/>
            <a:lumOff val="0"/>
            <a:alphaOff val="0"/>
          </a:schemeClr>
        </a:solidFill>
        <a:ln w="6350" cap="flat" cmpd="sng" algn="ctr">
          <a:solidFill>
            <a:schemeClr val="accent2">
              <a:hueOff val="-7763915"/>
              <a:satOff val="34394"/>
              <a:lumOff val="-1264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899" tIns="119478" rIns="74899" bIns="119478" numCol="1" spcCol="1270" anchor="ctr" anchorCtr="0">
          <a:noAutofit/>
        </a:bodyPr>
        <a:lstStyle/>
        <a:p>
          <a:pPr marL="0" lvl="0" indent="0" algn="ctr" defTabSz="977900">
            <a:lnSpc>
              <a:spcPct val="90000"/>
            </a:lnSpc>
            <a:spcBef>
              <a:spcPct val="0"/>
            </a:spcBef>
            <a:spcAft>
              <a:spcPct val="35000"/>
            </a:spcAft>
            <a:buNone/>
          </a:pPr>
          <a:r>
            <a:rPr lang="en-US" sz="2200" kern="1200"/>
            <a:t>DO NOT fight</a:t>
          </a:r>
        </a:p>
      </dsp:txBody>
      <dsp:txXfrm>
        <a:off x="0" y="3849183"/>
        <a:ext cx="1415415" cy="1209568"/>
      </dsp:txXfrm>
    </dsp:sp>
    <dsp:sp modelId="{9ABB5EA8-C9B4-1148-99A5-49CD9075C434}">
      <dsp:nvSpPr>
        <dsp:cNvPr id="0" name=""/>
        <dsp:cNvSpPr/>
      </dsp:nvSpPr>
      <dsp:spPr>
        <a:xfrm>
          <a:off x="1415415" y="5131325"/>
          <a:ext cx="5661660" cy="1209568"/>
        </a:xfrm>
        <a:prstGeom prst="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w="6350" cap="flat" cmpd="sng" algn="ctr">
          <a:solidFill>
            <a:schemeClr val="accent2">
              <a:hueOff val="-10351888"/>
              <a:satOff val="45859"/>
              <a:lumOff val="-16864"/>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09852" tIns="307230" rIns="109852" bIns="307230" numCol="1" spcCol="1270" anchor="ctr" anchorCtr="0">
          <a:noAutofit/>
        </a:bodyPr>
        <a:lstStyle/>
        <a:p>
          <a:pPr marL="0" lvl="0" indent="0" algn="l" defTabSz="1066800">
            <a:lnSpc>
              <a:spcPct val="90000"/>
            </a:lnSpc>
            <a:spcBef>
              <a:spcPct val="0"/>
            </a:spcBef>
            <a:spcAft>
              <a:spcPct val="35000"/>
            </a:spcAft>
            <a:buNone/>
          </a:pPr>
          <a:r>
            <a:rPr lang="en-US" sz="2400" kern="1200" dirty="0"/>
            <a:t>DO NOT </a:t>
          </a:r>
          <a:r>
            <a:rPr lang="en-US" sz="2400" u="sng" kern="1200" dirty="0"/>
            <a:t>regurgitate</a:t>
          </a:r>
          <a:r>
            <a:rPr lang="en-US" sz="2400" kern="1200" dirty="0"/>
            <a:t> the direct examination!</a:t>
          </a:r>
        </a:p>
      </dsp:txBody>
      <dsp:txXfrm>
        <a:off x="1415415" y="5131325"/>
        <a:ext cx="5661660" cy="1209568"/>
      </dsp:txXfrm>
    </dsp:sp>
    <dsp:sp modelId="{B51ADB2B-268D-A74F-AEFF-85FCFF1C980F}">
      <dsp:nvSpPr>
        <dsp:cNvPr id="0" name=""/>
        <dsp:cNvSpPr/>
      </dsp:nvSpPr>
      <dsp:spPr>
        <a:xfrm>
          <a:off x="0" y="5131325"/>
          <a:ext cx="1415415" cy="1209568"/>
        </a:xfrm>
        <a:prstGeom prst="rect">
          <a:avLst/>
        </a:prstGeom>
        <a:solidFill>
          <a:schemeClr val="lt1">
            <a:hueOff val="0"/>
            <a:satOff val="0"/>
            <a:lumOff val="0"/>
            <a:alphaOff val="0"/>
          </a:schemeClr>
        </a:solidFill>
        <a:ln w="6350" cap="flat" cmpd="sng" algn="ctr">
          <a:solidFill>
            <a:schemeClr val="accent2">
              <a:hueOff val="-10351888"/>
              <a:satOff val="45859"/>
              <a:lumOff val="-1686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899" tIns="119478" rIns="74899" bIns="119478" numCol="1" spcCol="1270" anchor="ctr" anchorCtr="0">
          <a:noAutofit/>
        </a:bodyPr>
        <a:lstStyle/>
        <a:p>
          <a:pPr marL="0" lvl="0" indent="0" algn="ctr" defTabSz="977900">
            <a:lnSpc>
              <a:spcPct val="90000"/>
            </a:lnSpc>
            <a:spcBef>
              <a:spcPct val="0"/>
            </a:spcBef>
            <a:spcAft>
              <a:spcPct val="35000"/>
            </a:spcAft>
            <a:buNone/>
          </a:pPr>
          <a:r>
            <a:rPr lang="en-US" sz="2200" kern="1200"/>
            <a:t>DO NOT regurgitate</a:t>
          </a:r>
        </a:p>
      </dsp:txBody>
      <dsp:txXfrm>
        <a:off x="0" y="5131325"/>
        <a:ext cx="1415415" cy="120956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AC6469D-F624-A94A-8B30-E68A2D40CAB3}" type="datetimeFigureOut">
              <a:rPr lang="en-US" smtClean="0"/>
              <a:t>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C85445-E1A9-1C46-8C5B-3429DA6078CB}" type="slidenum">
              <a:rPr lang="en-US" smtClean="0"/>
              <a:t>‹#›</a:t>
            </a:fld>
            <a:endParaRPr lang="en-US"/>
          </a:p>
        </p:txBody>
      </p:sp>
    </p:spTree>
    <p:extLst>
      <p:ext uri="{BB962C8B-B14F-4D97-AF65-F5344CB8AC3E}">
        <p14:creationId xmlns:p14="http://schemas.microsoft.com/office/powerpoint/2010/main" val="222511969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C6469D-F624-A94A-8B30-E68A2D40CAB3}"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85445-E1A9-1C46-8C5B-3429DA6078CB}" type="slidenum">
              <a:rPr lang="en-US" smtClean="0"/>
              <a:t>‹#›</a:t>
            </a:fld>
            <a:endParaRPr lang="en-US"/>
          </a:p>
        </p:txBody>
      </p:sp>
    </p:spTree>
    <p:extLst>
      <p:ext uri="{BB962C8B-B14F-4D97-AF65-F5344CB8AC3E}">
        <p14:creationId xmlns:p14="http://schemas.microsoft.com/office/powerpoint/2010/main" val="3986235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C6469D-F624-A94A-8B30-E68A2D40CAB3}"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85445-E1A9-1C46-8C5B-3429DA6078CB}" type="slidenum">
              <a:rPr lang="en-US" smtClean="0"/>
              <a:t>‹#›</a:t>
            </a:fld>
            <a:endParaRPr lang="en-US"/>
          </a:p>
        </p:txBody>
      </p:sp>
    </p:spTree>
    <p:extLst>
      <p:ext uri="{BB962C8B-B14F-4D97-AF65-F5344CB8AC3E}">
        <p14:creationId xmlns:p14="http://schemas.microsoft.com/office/powerpoint/2010/main" val="2960662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C6469D-F624-A94A-8B30-E68A2D40CAB3}" type="datetimeFigureOut">
              <a:rPr lang="en-US" smtClean="0"/>
              <a:t>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C85445-E1A9-1C46-8C5B-3429DA6078CB}" type="slidenum">
              <a:rPr lang="en-US" smtClean="0"/>
              <a:t>‹#›</a:t>
            </a:fld>
            <a:endParaRPr lang="en-US"/>
          </a:p>
        </p:txBody>
      </p:sp>
    </p:spTree>
    <p:extLst>
      <p:ext uri="{BB962C8B-B14F-4D97-AF65-F5344CB8AC3E}">
        <p14:creationId xmlns:p14="http://schemas.microsoft.com/office/powerpoint/2010/main" val="150880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8AC6469D-F624-A94A-8B30-E68A2D40CAB3}" type="datetimeFigureOut">
              <a:rPr lang="en-US" smtClean="0"/>
              <a:t>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C85445-E1A9-1C46-8C5B-3429DA6078CB}" type="slidenum">
              <a:rPr lang="en-US" smtClean="0"/>
              <a:t>‹#›</a:t>
            </a:fld>
            <a:endParaRPr lang="en-US"/>
          </a:p>
        </p:txBody>
      </p:sp>
    </p:spTree>
    <p:extLst>
      <p:ext uri="{BB962C8B-B14F-4D97-AF65-F5344CB8AC3E}">
        <p14:creationId xmlns:p14="http://schemas.microsoft.com/office/powerpoint/2010/main" val="268746491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AC6469D-F624-A94A-8B30-E68A2D40CAB3}" type="datetimeFigureOut">
              <a:rPr lang="en-US" smtClean="0"/>
              <a:t>12/2/2022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07C85445-E1A9-1C46-8C5B-3429DA6078CB}" type="slidenum">
              <a:rPr lang="en-US" smtClean="0"/>
              <a:t>‹#›</a:t>
            </a:fld>
            <a:endParaRPr lang="en-US"/>
          </a:p>
        </p:txBody>
      </p:sp>
    </p:spTree>
    <p:extLst>
      <p:ext uri="{BB962C8B-B14F-4D97-AF65-F5344CB8AC3E}">
        <p14:creationId xmlns:p14="http://schemas.microsoft.com/office/powerpoint/2010/main" val="3804870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8AC6469D-F624-A94A-8B30-E68A2D40CAB3}" type="datetimeFigureOut">
              <a:rPr lang="en-US" smtClean="0"/>
              <a:t>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C85445-E1A9-1C46-8C5B-3429DA6078CB}"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68204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C6469D-F624-A94A-8B30-E68A2D40CAB3}" type="datetimeFigureOut">
              <a:rPr lang="en-US" smtClean="0"/>
              <a:t>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C85445-E1A9-1C46-8C5B-3429DA6078CB}" type="slidenum">
              <a:rPr lang="en-US" smtClean="0"/>
              <a:t>‹#›</a:t>
            </a:fld>
            <a:endParaRPr lang="en-US"/>
          </a:p>
        </p:txBody>
      </p:sp>
    </p:spTree>
    <p:extLst>
      <p:ext uri="{BB962C8B-B14F-4D97-AF65-F5344CB8AC3E}">
        <p14:creationId xmlns:p14="http://schemas.microsoft.com/office/powerpoint/2010/main" val="798787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C6469D-F624-A94A-8B30-E68A2D40CAB3}" type="datetimeFigureOut">
              <a:rPr lang="en-US" smtClean="0"/>
              <a:t>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C85445-E1A9-1C46-8C5B-3429DA6078CB}" type="slidenum">
              <a:rPr lang="en-US" smtClean="0"/>
              <a:t>‹#›</a:t>
            </a:fld>
            <a:endParaRPr lang="en-US"/>
          </a:p>
        </p:txBody>
      </p:sp>
    </p:spTree>
    <p:extLst>
      <p:ext uri="{BB962C8B-B14F-4D97-AF65-F5344CB8AC3E}">
        <p14:creationId xmlns:p14="http://schemas.microsoft.com/office/powerpoint/2010/main" val="63004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8AC6469D-F624-A94A-8B30-E68A2D40CAB3}" type="datetimeFigureOut">
              <a:rPr lang="en-US" smtClean="0"/>
              <a:t>12/2/2022</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07C85445-E1A9-1C46-8C5B-3429DA6078CB}" type="slidenum">
              <a:rPr lang="en-US" smtClean="0"/>
              <a:t>‹#›</a:t>
            </a:fld>
            <a:endParaRPr lang="en-US"/>
          </a:p>
        </p:txBody>
      </p:sp>
    </p:spTree>
    <p:extLst>
      <p:ext uri="{BB962C8B-B14F-4D97-AF65-F5344CB8AC3E}">
        <p14:creationId xmlns:p14="http://schemas.microsoft.com/office/powerpoint/2010/main" val="299598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AC6469D-F624-A94A-8B30-E68A2D40CAB3}" type="datetimeFigureOut">
              <a:rPr lang="en-US" smtClean="0"/>
              <a:t>12/2/2022</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07C85445-E1A9-1C46-8C5B-3429DA6078CB}" type="slidenum">
              <a:rPr lang="en-US" smtClean="0"/>
              <a:t>‹#›</a:t>
            </a:fld>
            <a:endParaRPr lang="en-US"/>
          </a:p>
        </p:txBody>
      </p:sp>
    </p:spTree>
    <p:extLst>
      <p:ext uri="{BB962C8B-B14F-4D97-AF65-F5344CB8AC3E}">
        <p14:creationId xmlns:p14="http://schemas.microsoft.com/office/powerpoint/2010/main" val="2282530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AC6469D-F624-A94A-8B30-E68A2D40CAB3}" type="datetimeFigureOut">
              <a:rPr lang="en-US" smtClean="0"/>
              <a:t>12/2/2022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07C85445-E1A9-1C46-8C5B-3429DA6078CB}" type="slidenum">
              <a:rPr lang="en-US" smtClean="0"/>
              <a:t>‹#›</a:t>
            </a:fld>
            <a:endParaRPr lang="en-US"/>
          </a:p>
        </p:txBody>
      </p:sp>
    </p:spTree>
    <p:extLst>
      <p:ext uri="{BB962C8B-B14F-4D97-AF65-F5344CB8AC3E}">
        <p14:creationId xmlns:p14="http://schemas.microsoft.com/office/powerpoint/2010/main" val="30117933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9B218-9ED5-456F-80B3-44E3C870183E}"/>
              </a:ext>
            </a:extLst>
          </p:cNvPr>
          <p:cNvSpPr>
            <a:spLocks noGrp="1"/>
          </p:cNvSpPr>
          <p:nvPr>
            <p:ph type="ctrTitle"/>
          </p:nvPr>
        </p:nvSpPr>
        <p:spPr/>
        <p:txBody>
          <a:bodyPr/>
          <a:lstStyle/>
          <a:p>
            <a:r>
              <a:rPr lang="en-US" b="1" dirty="0"/>
              <a:t>Cross examination</a:t>
            </a:r>
            <a:endParaRPr lang="en-US" sz="2400" b="1" dirty="0"/>
          </a:p>
        </p:txBody>
      </p:sp>
    </p:spTree>
    <p:extLst>
      <p:ext uri="{BB962C8B-B14F-4D97-AF65-F5344CB8AC3E}">
        <p14:creationId xmlns:p14="http://schemas.microsoft.com/office/powerpoint/2010/main" val="3275863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70CCD-D6BF-E94E-8152-5C4098E48E1D}"/>
              </a:ext>
            </a:extLst>
          </p:cNvPr>
          <p:cNvSpPr>
            <a:spLocks noGrp="1"/>
          </p:cNvSpPr>
          <p:nvPr>
            <p:ph type="title"/>
          </p:nvPr>
        </p:nvSpPr>
        <p:spPr>
          <a:xfrm>
            <a:off x="2231136" y="370332"/>
            <a:ext cx="7729728" cy="1188720"/>
          </a:xfrm>
        </p:spPr>
        <p:txBody>
          <a:bodyPr/>
          <a:lstStyle/>
          <a:p>
            <a:r>
              <a:rPr lang="en-US" b="1" dirty="0">
                <a:solidFill>
                  <a:srgbClr val="002060"/>
                </a:solidFill>
              </a:rPr>
              <a:t>General Structure AND </a:t>
            </a:r>
            <a:br>
              <a:rPr lang="en-US" b="1" dirty="0">
                <a:solidFill>
                  <a:srgbClr val="002060"/>
                </a:solidFill>
              </a:rPr>
            </a:br>
            <a:r>
              <a:rPr lang="en-US" b="1" dirty="0">
                <a:solidFill>
                  <a:srgbClr val="002060"/>
                </a:solidFill>
              </a:rPr>
              <a:t>rules of cross</a:t>
            </a:r>
          </a:p>
        </p:txBody>
      </p:sp>
      <p:sp>
        <p:nvSpPr>
          <p:cNvPr id="3" name="Content Placeholder 2">
            <a:extLst>
              <a:ext uri="{FF2B5EF4-FFF2-40B4-BE49-F238E27FC236}">
                <a16:creationId xmlns:a16="http://schemas.microsoft.com/office/drawing/2014/main" id="{0E2ECA71-FFEF-BD4B-8F41-9041101522EF}"/>
              </a:ext>
            </a:extLst>
          </p:cNvPr>
          <p:cNvSpPr>
            <a:spLocks noGrp="1"/>
          </p:cNvSpPr>
          <p:nvPr>
            <p:ph idx="1"/>
          </p:nvPr>
        </p:nvSpPr>
        <p:spPr>
          <a:xfrm>
            <a:off x="1302027" y="1793218"/>
            <a:ext cx="9273208" cy="4796425"/>
          </a:xfrm>
        </p:spPr>
        <p:txBody>
          <a:bodyPr>
            <a:normAutofit/>
          </a:bodyPr>
          <a:lstStyle/>
          <a:p>
            <a:r>
              <a:rPr lang="en-US" sz="2000" b="1" dirty="0">
                <a:solidFill>
                  <a:srgbClr val="002060"/>
                </a:solidFill>
              </a:rPr>
              <a:t>Use your cross to establish as few</a:t>
            </a:r>
            <a:r>
              <a:rPr lang="en-US" sz="2000" b="1" i="1" dirty="0">
                <a:solidFill>
                  <a:srgbClr val="002060"/>
                </a:solidFill>
              </a:rPr>
              <a:t> </a:t>
            </a:r>
            <a:r>
              <a:rPr lang="en-US" sz="2000" b="1" dirty="0">
                <a:solidFill>
                  <a:srgbClr val="002060"/>
                </a:solidFill>
              </a:rPr>
              <a:t>important</a:t>
            </a:r>
            <a:r>
              <a:rPr lang="en-US" sz="2000" b="1" i="1" dirty="0">
                <a:solidFill>
                  <a:srgbClr val="002060"/>
                </a:solidFill>
              </a:rPr>
              <a:t> </a:t>
            </a:r>
            <a:r>
              <a:rPr lang="en-US" sz="2000" b="1" dirty="0">
                <a:solidFill>
                  <a:srgbClr val="002060"/>
                </a:solidFill>
              </a:rPr>
              <a:t>points as possible.</a:t>
            </a:r>
          </a:p>
          <a:p>
            <a:pPr lvl="1"/>
            <a:r>
              <a:rPr lang="en-US" sz="2000" dirty="0">
                <a:solidFill>
                  <a:srgbClr val="002060"/>
                </a:solidFill>
              </a:rPr>
              <a:t>Remember, juries can only retain so much information – the more points you make, the more the effectiveness of each point will be diluted.  Just because you can cross on it, doesn’t mean you should.</a:t>
            </a:r>
          </a:p>
          <a:p>
            <a:r>
              <a:rPr lang="en-US" sz="2000" b="1" dirty="0">
                <a:solidFill>
                  <a:srgbClr val="002060"/>
                </a:solidFill>
              </a:rPr>
              <a:t>Make your strongest points at the beginning and the end of your cross.</a:t>
            </a:r>
          </a:p>
          <a:p>
            <a:pPr lvl="1"/>
            <a:r>
              <a:rPr lang="en-US" sz="2000" dirty="0">
                <a:solidFill>
                  <a:srgbClr val="002060"/>
                </a:solidFill>
              </a:rPr>
              <a:t>This rule is rooted in the principles of “primacy” and “recency” – first and last impressions are the ones that stick in jurors’ minds!</a:t>
            </a:r>
          </a:p>
          <a:p>
            <a:r>
              <a:rPr lang="en-US" sz="2000" b="1" dirty="0">
                <a:solidFill>
                  <a:srgbClr val="002060"/>
                </a:solidFill>
              </a:rPr>
              <a:t>Group your cross into stepping stones/chapters that expand on one another and tell a story.  BUT it’s OK to vary the order of your topics.  </a:t>
            </a:r>
          </a:p>
          <a:p>
            <a:pPr lvl="1"/>
            <a:r>
              <a:rPr lang="en-US" sz="2000" dirty="0">
                <a:solidFill>
                  <a:srgbClr val="002060"/>
                </a:solidFill>
              </a:rPr>
              <a:t>Unlike direct, cross does not need to proceed in chronological order, but you should organize your cross into chapters of information that are easy for the jury to follow and that make sense</a:t>
            </a:r>
            <a:r>
              <a:rPr lang="en-US" dirty="0">
                <a:solidFill>
                  <a:srgbClr val="002060"/>
                </a:solidFill>
              </a:rPr>
              <a:t>.  </a:t>
            </a:r>
          </a:p>
        </p:txBody>
      </p:sp>
    </p:spTree>
    <p:extLst>
      <p:ext uri="{BB962C8B-B14F-4D97-AF65-F5344CB8AC3E}">
        <p14:creationId xmlns:p14="http://schemas.microsoft.com/office/powerpoint/2010/main" val="3973832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B5FD1A-5395-A64C-8013-66CDF028A1EA}"/>
              </a:ext>
            </a:extLst>
          </p:cNvPr>
          <p:cNvSpPr>
            <a:spLocks noGrp="1"/>
          </p:cNvSpPr>
          <p:nvPr>
            <p:ph type="title"/>
          </p:nvPr>
        </p:nvSpPr>
        <p:spPr>
          <a:xfrm>
            <a:off x="645161" y="1745818"/>
            <a:ext cx="3363974" cy="1495794"/>
          </a:xfrm>
          <a:noFill/>
          <a:ln>
            <a:solidFill>
              <a:schemeClr val="bg1"/>
            </a:solidFill>
          </a:ln>
        </p:spPr>
        <p:txBody>
          <a:bodyPr wrap="square">
            <a:normAutofit/>
          </a:bodyPr>
          <a:lstStyle/>
          <a:p>
            <a:r>
              <a:rPr lang="en-US" sz="2600" dirty="0">
                <a:solidFill>
                  <a:schemeClr val="bg1"/>
                </a:solidFill>
              </a:rPr>
              <a:t>Questioning style on cross</a:t>
            </a:r>
          </a:p>
        </p:txBody>
      </p:sp>
      <p:graphicFrame>
        <p:nvGraphicFramePr>
          <p:cNvPr id="5" name="Content Placeholder 2">
            <a:extLst>
              <a:ext uri="{FF2B5EF4-FFF2-40B4-BE49-F238E27FC236}">
                <a16:creationId xmlns:a16="http://schemas.microsoft.com/office/drawing/2014/main" id="{A726D1A2-E27C-4044-A9B1-96F61C091D5F}"/>
              </a:ext>
            </a:extLst>
          </p:cNvPr>
          <p:cNvGraphicFramePr>
            <a:graphicFrameLocks noGrp="1"/>
          </p:cNvGraphicFramePr>
          <p:nvPr>
            <p:ph idx="1"/>
            <p:extLst>
              <p:ext uri="{D42A27DB-BD31-4B8C-83A1-F6EECF244321}">
                <p14:modId xmlns:p14="http://schemas.microsoft.com/office/powerpoint/2010/main" val="389271238"/>
              </p:ext>
            </p:extLst>
          </p:nvPr>
        </p:nvGraphicFramePr>
        <p:xfrm>
          <a:off x="5542301" y="329581"/>
          <a:ext cx="5607050" cy="5591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Cross-Examination of a Police Officer – Perpetual Adoration">
            <a:extLst>
              <a:ext uri="{FF2B5EF4-FFF2-40B4-BE49-F238E27FC236}">
                <a16:creationId xmlns:a16="http://schemas.microsoft.com/office/drawing/2014/main" id="{E0173155-B233-4E21-9823-EB195F0B8A8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3508" y="3616389"/>
            <a:ext cx="2828925" cy="1619250"/>
          </a:xfrm>
          <a:prstGeom prst="rect">
            <a:avLst/>
          </a:prstGeom>
          <a:noFill/>
          <a:extLst>
            <a:ext uri="{909E8E84-426E-40DD-AFC4-6F175D3DCCD1}">
              <a14:hiddenFill xmlns:a14="http://schemas.microsoft.com/office/drawing/2010/main">
                <a:solidFill>
                  <a:srgbClr val="FFFFFF"/>
                </a:solidFill>
              </a14:hiddenFill>
            </a:ext>
          </a:extLst>
        </p:spPr>
      </p:pic>
      <p:sp>
        <p:nvSpPr>
          <p:cNvPr id="7" name="Rounded Rectangle 6">
            <a:extLst>
              <a:ext uri="{FF2B5EF4-FFF2-40B4-BE49-F238E27FC236}">
                <a16:creationId xmlns:a16="http://schemas.microsoft.com/office/drawing/2014/main" id="{95955E7F-CF31-2D4E-86DB-14F8582564F6}"/>
              </a:ext>
            </a:extLst>
          </p:cNvPr>
          <p:cNvSpPr/>
          <p:nvPr/>
        </p:nvSpPr>
        <p:spPr>
          <a:xfrm>
            <a:off x="6262810" y="4204009"/>
            <a:ext cx="4886541" cy="713679"/>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txBody>
          <a:bodyPr/>
          <a:lstStyle/>
          <a:p>
            <a:r>
              <a:rPr lang="en-US" dirty="0"/>
              <a:t>Project a confident, natural, take-charge attitude</a:t>
            </a:r>
          </a:p>
          <a:p>
            <a:r>
              <a:rPr lang="en-US" dirty="0"/>
              <a:t>Be a good actor (keep your poker face)</a:t>
            </a:r>
          </a:p>
        </p:txBody>
      </p:sp>
    </p:spTree>
    <p:extLst>
      <p:ext uri="{BB962C8B-B14F-4D97-AF65-F5344CB8AC3E}">
        <p14:creationId xmlns:p14="http://schemas.microsoft.com/office/powerpoint/2010/main" val="3740216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0A3FA9-2AE8-F046-8A20-FD2BA618B795}"/>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a:solidFill>
                  <a:schemeClr val="bg1"/>
                </a:solidFill>
              </a:rPr>
              <a:t>Controlling the witness</a:t>
            </a:r>
          </a:p>
        </p:txBody>
      </p:sp>
      <p:sp>
        <p:nvSpPr>
          <p:cNvPr id="4" name="Content Placeholder 3">
            <a:extLst>
              <a:ext uri="{FF2B5EF4-FFF2-40B4-BE49-F238E27FC236}">
                <a16:creationId xmlns:a16="http://schemas.microsoft.com/office/drawing/2014/main" id="{6F0EB76D-FA2B-402B-8812-5343DD958E92}"/>
              </a:ext>
            </a:extLst>
          </p:cNvPr>
          <p:cNvSpPr>
            <a:spLocks noGrp="1"/>
          </p:cNvSpPr>
          <p:nvPr>
            <p:ph idx="1"/>
          </p:nvPr>
        </p:nvSpPr>
        <p:spPr>
          <a:xfrm>
            <a:off x="4907992" y="369946"/>
            <a:ext cx="7030310" cy="6380121"/>
          </a:xfrm>
        </p:spPr>
        <p:txBody>
          <a:bodyPr>
            <a:normAutofit/>
          </a:bodyPr>
          <a:lstStyle/>
          <a:p>
            <a:pPr>
              <a:buFont typeface="Wingdings" panose="05000000000000000000" pitchFamily="2" charset="2"/>
              <a:buChar char="Ø"/>
            </a:pPr>
            <a:r>
              <a:rPr lang="en-US" sz="2800" dirty="0"/>
              <a:t>Be precise - one fact per question</a:t>
            </a:r>
          </a:p>
          <a:p>
            <a:pPr>
              <a:buFont typeface="Wingdings" panose="05000000000000000000" pitchFamily="2" charset="2"/>
              <a:buChar char="Ø"/>
            </a:pPr>
            <a:r>
              <a:rPr lang="en-US" sz="2800" dirty="0"/>
              <a:t>Use leading questions only</a:t>
            </a:r>
          </a:p>
          <a:p>
            <a:pPr>
              <a:buFont typeface="Wingdings" panose="05000000000000000000" pitchFamily="2" charset="2"/>
              <a:buChar char="Ø"/>
            </a:pPr>
            <a:r>
              <a:rPr lang="en-US" sz="2800" dirty="0"/>
              <a:t>Listen to the witness and adapt (if needed)</a:t>
            </a:r>
          </a:p>
          <a:p>
            <a:pPr>
              <a:buFont typeface="Wingdings" panose="05000000000000000000" pitchFamily="2" charset="2"/>
              <a:buChar char="Ø"/>
            </a:pPr>
            <a:r>
              <a:rPr lang="en-US" sz="2800" dirty="0"/>
              <a:t>Repeat question when witness is unresponsive</a:t>
            </a:r>
          </a:p>
          <a:p>
            <a:pPr lvl="1">
              <a:buFont typeface="Wingdings" panose="05000000000000000000" pitchFamily="2" charset="2"/>
              <a:buChar char="Ø"/>
            </a:pPr>
            <a:r>
              <a:rPr lang="en-US" sz="2200" dirty="0"/>
              <a:t>“I didn’t ask you [witness’ answer], I asked you [repeat your question], and you did (were), didn’t (weren’t) you?”</a:t>
            </a:r>
            <a:endParaRPr lang="en-US" sz="2200" dirty="0">
              <a:solidFill>
                <a:schemeClr val="accent1"/>
              </a:solidFill>
            </a:endParaRPr>
          </a:p>
          <a:p>
            <a:pPr lvl="1">
              <a:buFont typeface="Wingdings" panose="05000000000000000000" pitchFamily="2" charset="2"/>
              <a:buChar char="Ø"/>
            </a:pPr>
            <a:r>
              <a:rPr lang="en-US" sz="2200" dirty="0"/>
              <a:t>Can also try: </a:t>
            </a:r>
          </a:p>
          <a:p>
            <a:pPr lvl="2">
              <a:buFont typeface="Wingdings" panose="05000000000000000000" pitchFamily="2" charset="2"/>
              <a:buChar char="Ø"/>
            </a:pPr>
            <a:r>
              <a:rPr lang="en-US" sz="2200" dirty="0"/>
              <a:t>”So the answer to my question is yes”</a:t>
            </a:r>
          </a:p>
          <a:p>
            <a:pPr lvl="2">
              <a:buFont typeface="Wingdings" panose="05000000000000000000" pitchFamily="2" charset="2"/>
              <a:buChar char="Ø"/>
            </a:pPr>
            <a:r>
              <a:rPr lang="en-US" sz="2200" dirty="0"/>
              <a:t>”My question is simpler.  [and repeat].”</a:t>
            </a:r>
          </a:p>
          <a:p>
            <a:pPr>
              <a:buFont typeface="Wingdings" panose="05000000000000000000" pitchFamily="2" charset="2"/>
              <a:buChar char="Ø"/>
            </a:pPr>
            <a:r>
              <a:rPr lang="en-US" sz="2800" dirty="0"/>
              <a:t>Utilize body language and tone to control the witness.</a:t>
            </a: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353486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E8E183-7273-9645-AA6D-0AA8A30DAF9E}"/>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dirty="0">
                <a:solidFill>
                  <a:schemeClr val="bg1"/>
                </a:solidFill>
              </a:rPr>
              <a:t>What </a:t>
            </a:r>
            <a:r>
              <a:rPr lang="en-US" dirty="0">
                <a:solidFill>
                  <a:schemeClr val="accent1"/>
                </a:solidFill>
              </a:rPr>
              <a:t>not</a:t>
            </a:r>
            <a:r>
              <a:rPr lang="en-US" dirty="0">
                <a:solidFill>
                  <a:schemeClr val="bg1"/>
                </a:solidFill>
              </a:rPr>
              <a:t> to do on cross</a:t>
            </a:r>
          </a:p>
        </p:txBody>
      </p:sp>
      <p:graphicFrame>
        <p:nvGraphicFramePr>
          <p:cNvPr id="5" name="Content Placeholder 2">
            <a:extLst>
              <a:ext uri="{FF2B5EF4-FFF2-40B4-BE49-F238E27FC236}">
                <a16:creationId xmlns:a16="http://schemas.microsoft.com/office/drawing/2014/main" id="{5B847AEE-FDD3-4B61-B41A-01A3660AB4BF}"/>
              </a:ext>
            </a:extLst>
          </p:cNvPr>
          <p:cNvGraphicFramePr>
            <a:graphicFrameLocks noGrp="1"/>
          </p:cNvGraphicFramePr>
          <p:nvPr>
            <p:ph idx="1"/>
            <p:extLst>
              <p:ext uri="{D42A27DB-BD31-4B8C-83A1-F6EECF244321}">
                <p14:modId xmlns:p14="http://schemas.microsoft.com/office/powerpoint/2010/main" val="1039416512"/>
              </p:ext>
            </p:extLst>
          </p:nvPr>
        </p:nvGraphicFramePr>
        <p:xfrm>
          <a:off x="4876800" y="152400"/>
          <a:ext cx="7077075" cy="6343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263425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840</TotalTime>
  <Words>396</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Gill Sans MT</vt:lpstr>
      <vt:lpstr>Wingdings</vt:lpstr>
      <vt:lpstr>Parcel</vt:lpstr>
      <vt:lpstr>Cross examination</vt:lpstr>
      <vt:lpstr>General Structure AND  rules of cross</vt:lpstr>
      <vt:lpstr>Questioning style on cross</vt:lpstr>
      <vt:lpstr>Controlling the witness</vt:lpstr>
      <vt:lpstr>What not to do on cross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 &amp; cross examination</dc:title>
  <dc:creator>Taylor Kinmon</dc:creator>
  <cp:lastModifiedBy>Katherine E. Donoghue</cp:lastModifiedBy>
  <cp:revision>16</cp:revision>
  <dcterms:created xsi:type="dcterms:W3CDTF">2021-04-09T17:28:58Z</dcterms:created>
  <dcterms:modified xsi:type="dcterms:W3CDTF">2022-12-02T18:27:09Z</dcterms:modified>
</cp:coreProperties>
</file>