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5" r:id="rId2"/>
    <p:sldId id="259" r:id="rId3"/>
    <p:sldId id="285" r:id="rId4"/>
    <p:sldId id="261" r:id="rId5"/>
    <p:sldId id="262" r:id="rId6"/>
    <p:sldId id="263" r:id="rId7"/>
    <p:sldId id="264" r:id="rId8"/>
    <p:sldId id="286" r:id="rId9"/>
    <p:sldId id="265" r:id="rId10"/>
    <p:sldId id="266" r:id="rId11"/>
    <p:sldId id="290" r:id="rId12"/>
    <p:sldId id="277" r:id="rId13"/>
    <p:sldId id="284" r:id="rId14"/>
    <p:sldId id="29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A77FB1-97CA-4086-BED1-29A66903B23A}" v="883" dt="2022-05-05T14:52:50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3"/>
    <p:restoredTop sz="94663"/>
  </p:normalViewPr>
  <p:slideViewPr>
    <p:cSldViewPr snapToGrid="0" snapToObjects="1">
      <p:cViewPr varScale="1">
        <p:scale>
          <a:sx n="96" d="100"/>
          <a:sy n="96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erine E. Donoghue" userId="e41aa3cc-3f1c-49f8-910a-af4c2e29d791" providerId="ADAL" clId="{E0A77FB1-97CA-4086-BED1-29A66903B23A}"/>
    <pc:docChg chg="undo custSel addSld delSld modSld">
      <pc:chgData name="Katherine E. Donoghue" userId="e41aa3cc-3f1c-49f8-910a-af4c2e29d791" providerId="ADAL" clId="{E0A77FB1-97CA-4086-BED1-29A66903B23A}" dt="2022-05-05T14:52:50.751" v="1157"/>
      <pc:docMkLst>
        <pc:docMk/>
      </pc:docMkLst>
      <pc:sldChg chg="del">
        <pc:chgData name="Katherine E. Donoghue" userId="e41aa3cc-3f1c-49f8-910a-af4c2e29d791" providerId="ADAL" clId="{E0A77FB1-97CA-4086-BED1-29A66903B23A}" dt="2022-05-05T14:10:42.823" v="0" actId="2696"/>
        <pc:sldMkLst>
          <pc:docMk/>
          <pc:sldMk cId="2522321762" sldId="256"/>
        </pc:sldMkLst>
      </pc:sldChg>
      <pc:sldChg chg="del">
        <pc:chgData name="Katherine E. Donoghue" userId="e41aa3cc-3f1c-49f8-910a-af4c2e29d791" providerId="ADAL" clId="{E0A77FB1-97CA-4086-BED1-29A66903B23A}" dt="2022-05-05T14:11:00.981" v="31" actId="2696"/>
        <pc:sldMkLst>
          <pc:docMk/>
          <pc:sldMk cId="2329750086" sldId="257"/>
        </pc:sldMkLst>
      </pc:sldChg>
      <pc:sldChg chg="del">
        <pc:chgData name="Katherine E. Donoghue" userId="e41aa3cc-3f1c-49f8-910a-af4c2e29d791" providerId="ADAL" clId="{E0A77FB1-97CA-4086-BED1-29A66903B23A}" dt="2022-05-05T14:36:06.445" v="969" actId="2696"/>
        <pc:sldMkLst>
          <pc:docMk/>
          <pc:sldMk cId="3740216760" sldId="268"/>
        </pc:sldMkLst>
      </pc:sldChg>
      <pc:sldChg chg="del">
        <pc:chgData name="Katherine E. Donoghue" userId="e41aa3cc-3f1c-49f8-910a-af4c2e29d791" providerId="ADAL" clId="{E0A77FB1-97CA-4086-BED1-29A66903B23A}" dt="2022-05-05T14:36:09.693" v="970" actId="2696"/>
        <pc:sldMkLst>
          <pc:docMk/>
          <pc:sldMk cId="2611478304" sldId="269"/>
        </pc:sldMkLst>
      </pc:sldChg>
      <pc:sldChg chg="del">
        <pc:chgData name="Katherine E. Donoghue" userId="e41aa3cc-3f1c-49f8-910a-af4c2e29d791" providerId="ADAL" clId="{E0A77FB1-97CA-4086-BED1-29A66903B23A}" dt="2022-05-05T14:36:13.901" v="972" actId="2696"/>
        <pc:sldMkLst>
          <pc:docMk/>
          <pc:sldMk cId="3882648123" sldId="270"/>
        </pc:sldMkLst>
      </pc:sldChg>
      <pc:sldChg chg="del">
        <pc:chgData name="Katherine E. Donoghue" userId="e41aa3cc-3f1c-49f8-910a-af4c2e29d791" providerId="ADAL" clId="{E0A77FB1-97CA-4086-BED1-29A66903B23A}" dt="2022-05-05T14:36:16.992" v="973" actId="2696"/>
        <pc:sldMkLst>
          <pc:docMk/>
          <pc:sldMk cId="767224254" sldId="271"/>
        </pc:sldMkLst>
      </pc:sldChg>
      <pc:sldChg chg="del">
        <pc:chgData name="Katherine E. Donoghue" userId="e41aa3cc-3f1c-49f8-910a-af4c2e29d791" providerId="ADAL" clId="{E0A77FB1-97CA-4086-BED1-29A66903B23A}" dt="2022-05-05T14:36:19.733" v="974" actId="2696"/>
        <pc:sldMkLst>
          <pc:docMk/>
          <pc:sldMk cId="1254140736" sldId="272"/>
        </pc:sldMkLst>
      </pc:sldChg>
      <pc:sldChg chg="del">
        <pc:chgData name="Katherine E. Donoghue" userId="e41aa3cc-3f1c-49f8-910a-af4c2e29d791" providerId="ADAL" clId="{E0A77FB1-97CA-4086-BED1-29A66903B23A}" dt="2022-05-05T14:36:21.536" v="975" actId="2696"/>
        <pc:sldMkLst>
          <pc:docMk/>
          <pc:sldMk cId="1350403093" sldId="273"/>
        </pc:sldMkLst>
      </pc:sldChg>
      <pc:sldChg chg="del">
        <pc:chgData name="Katherine E. Donoghue" userId="e41aa3cc-3f1c-49f8-910a-af4c2e29d791" providerId="ADAL" clId="{E0A77FB1-97CA-4086-BED1-29A66903B23A}" dt="2022-05-05T14:36:23.898" v="976" actId="2696"/>
        <pc:sldMkLst>
          <pc:docMk/>
          <pc:sldMk cId="1353486736" sldId="274"/>
        </pc:sldMkLst>
      </pc:sldChg>
      <pc:sldChg chg="modSp mod">
        <pc:chgData name="Katherine E. Donoghue" userId="e41aa3cc-3f1c-49f8-910a-af4c2e29d791" providerId="ADAL" clId="{E0A77FB1-97CA-4086-BED1-29A66903B23A}" dt="2022-05-05T14:10:55.755" v="30" actId="20577"/>
        <pc:sldMkLst>
          <pc:docMk/>
          <pc:sldMk cId="2484636538" sldId="275"/>
        </pc:sldMkLst>
        <pc:spChg chg="mod">
          <ac:chgData name="Katherine E. Donoghue" userId="e41aa3cc-3f1c-49f8-910a-af4c2e29d791" providerId="ADAL" clId="{E0A77FB1-97CA-4086-BED1-29A66903B23A}" dt="2022-05-05T14:10:55.755" v="30" actId="20577"/>
          <ac:spMkLst>
            <pc:docMk/>
            <pc:sldMk cId="2484636538" sldId="275"/>
            <ac:spMk id="2" creationId="{CD89B218-9ED5-456F-80B3-44E3C870183E}"/>
          </ac:spMkLst>
        </pc:spChg>
      </pc:sldChg>
      <pc:sldChg chg="del">
        <pc:chgData name="Katherine E. Donoghue" userId="e41aa3cc-3f1c-49f8-910a-af4c2e29d791" providerId="ADAL" clId="{E0A77FB1-97CA-4086-BED1-29A66903B23A}" dt="2022-05-05T14:16:09.837" v="32" actId="2696"/>
        <pc:sldMkLst>
          <pc:docMk/>
          <pc:sldMk cId="4265321030" sldId="276"/>
        </pc:sldMkLst>
      </pc:sldChg>
      <pc:sldChg chg="del">
        <pc:chgData name="Katherine E. Donoghue" userId="e41aa3cc-3f1c-49f8-910a-af4c2e29d791" providerId="ADAL" clId="{E0A77FB1-97CA-4086-BED1-29A66903B23A}" dt="2022-05-05T14:36:11.942" v="971" actId="2696"/>
        <pc:sldMkLst>
          <pc:docMk/>
          <pc:sldMk cId="2462634253" sldId="278"/>
        </pc:sldMkLst>
      </pc:sldChg>
      <pc:sldChg chg="del">
        <pc:chgData name="Katherine E. Donoghue" userId="e41aa3cc-3f1c-49f8-910a-af4c2e29d791" providerId="ADAL" clId="{E0A77FB1-97CA-4086-BED1-29A66903B23A}" dt="2022-05-05T14:36:04.429" v="968" actId="2696"/>
        <pc:sldMkLst>
          <pc:docMk/>
          <pc:sldMk cId="3275863328" sldId="280"/>
        </pc:sldMkLst>
      </pc:sldChg>
      <pc:sldChg chg="modSp mod">
        <pc:chgData name="Katherine E. Donoghue" userId="e41aa3cc-3f1c-49f8-910a-af4c2e29d791" providerId="ADAL" clId="{E0A77FB1-97CA-4086-BED1-29A66903B23A}" dt="2022-05-05T14:46:38.324" v="1142" actId="1076"/>
        <pc:sldMkLst>
          <pc:docMk/>
          <pc:sldMk cId="792924193" sldId="284"/>
        </pc:sldMkLst>
        <pc:spChg chg="mod">
          <ac:chgData name="Katherine E. Donoghue" userId="e41aa3cc-3f1c-49f8-910a-af4c2e29d791" providerId="ADAL" clId="{E0A77FB1-97CA-4086-BED1-29A66903B23A}" dt="2022-05-05T14:46:36.348" v="1141" actId="1076"/>
          <ac:spMkLst>
            <pc:docMk/>
            <pc:sldMk cId="792924193" sldId="284"/>
            <ac:spMk id="2" creationId="{B7CCBDCE-F4BA-4E44-A212-3B2C9DC6DDE2}"/>
          </ac:spMkLst>
        </pc:spChg>
        <pc:spChg chg="mod">
          <ac:chgData name="Katherine E. Donoghue" userId="e41aa3cc-3f1c-49f8-910a-af4c2e29d791" providerId="ADAL" clId="{E0A77FB1-97CA-4086-BED1-29A66903B23A}" dt="2022-05-05T14:46:38.324" v="1142" actId="1076"/>
          <ac:spMkLst>
            <pc:docMk/>
            <pc:sldMk cId="792924193" sldId="284"/>
            <ac:spMk id="3" creationId="{A49D2675-BDEA-4FFB-9718-A7A0F5D3DDDC}"/>
          </ac:spMkLst>
        </pc:spChg>
      </pc:sldChg>
      <pc:sldChg chg="del">
        <pc:chgData name="Katherine E. Donoghue" userId="e41aa3cc-3f1c-49f8-910a-af4c2e29d791" providerId="ADAL" clId="{E0A77FB1-97CA-4086-BED1-29A66903B23A}" dt="2022-05-05T14:36:01.977" v="967" actId="2696"/>
        <pc:sldMkLst>
          <pc:docMk/>
          <pc:sldMk cId="3657277816" sldId="289"/>
        </pc:sldMkLst>
      </pc:sldChg>
      <pc:sldChg chg="modSp add mod">
        <pc:chgData name="Katherine E. Donoghue" userId="e41aa3cc-3f1c-49f8-910a-af4c2e29d791" providerId="ADAL" clId="{E0A77FB1-97CA-4086-BED1-29A66903B23A}" dt="2022-05-05T14:35:27.661" v="959" actId="20577"/>
        <pc:sldMkLst>
          <pc:docMk/>
          <pc:sldMk cId="3440892015" sldId="290"/>
        </pc:sldMkLst>
        <pc:spChg chg="mod">
          <ac:chgData name="Katherine E. Donoghue" userId="e41aa3cc-3f1c-49f8-910a-af4c2e29d791" providerId="ADAL" clId="{E0A77FB1-97CA-4086-BED1-29A66903B23A}" dt="2022-05-05T14:29:23.285" v="78" actId="20577"/>
          <ac:spMkLst>
            <pc:docMk/>
            <pc:sldMk cId="3440892015" sldId="290"/>
            <ac:spMk id="2" creationId="{AFB1A772-3208-ED43-BFAD-AE0A32C18F12}"/>
          </ac:spMkLst>
        </pc:spChg>
        <pc:graphicFrameChg chg="mod">
          <ac:chgData name="Katherine E. Donoghue" userId="e41aa3cc-3f1c-49f8-910a-af4c2e29d791" providerId="ADAL" clId="{E0A77FB1-97CA-4086-BED1-29A66903B23A}" dt="2022-05-05T14:35:27.661" v="959" actId="20577"/>
          <ac:graphicFrameMkLst>
            <pc:docMk/>
            <pc:sldMk cId="3440892015" sldId="290"/>
            <ac:graphicFrameMk id="5" creationId="{AA2C73BD-916F-42B3-9059-0C422C9B6380}"/>
          </ac:graphicFrameMkLst>
        </pc:graphicFrameChg>
      </pc:sldChg>
      <pc:sldChg chg="addSp delSp modSp new mod modAnim">
        <pc:chgData name="Katherine E. Donoghue" userId="e41aa3cc-3f1c-49f8-910a-af4c2e29d791" providerId="ADAL" clId="{E0A77FB1-97CA-4086-BED1-29A66903B23A}" dt="2022-05-05T14:52:50.751" v="1157"/>
        <pc:sldMkLst>
          <pc:docMk/>
          <pc:sldMk cId="2978883400" sldId="291"/>
        </pc:sldMkLst>
        <pc:spChg chg="mod">
          <ac:chgData name="Katherine E. Donoghue" userId="e41aa3cc-3f1c-49f8-910a-af4c2e29d791" providerId="ADAL" clId="{E0A77FB1-97CA-4086-BED1-29A66903B23A}" dt="2022-05-05T14:46:48.333" v="1156" actId="20577"/>
          <ac:spMkLst>
            <pc:docMk/>
            <pc:sldMk cId="2978883400" sldId="291"/>
            <ac:spMk id="2" creationId="{8CE4CF79-9CF5-173D-DEA5-F026C614255C}"/>
          </ac:spMkLst>
        </pc:spChg>
        <pc:spChg chg="del">
          <ac:chgData name="Katherine E. Donoghue" userId="e41aa3cc-3f1c-49f8-910a-af4c2e29d791" providerId="ADAL" clId="{E0A77FB1-97CA-4086-BED1-29A66903B23A}" dt="2022-05-05T14:52:50.751" v="1157"/>
          <ac:spMkLst>
            <pc:docMk/>
            <pc:sldMk cId="2978883400" sldId="291"/>
            <ac:spMk id="3" creationId="{AE1ADF5C-78EB-BCAF-6222-B3F442504F1C}"/>
          </ac:spMkLst>
        </pc:spChg>
        <pc:picChg chg="add mod">
          <ac:chgData name="Katherine E. Donoghue" userId="e41aa3cc-3f1c-49f8-910a-af4c2e29d791" providerId="ADAL" clId="{E0A77FB1-97CA-4086-BED1-29A66903B23A}" dt="2022-05-05T14:52:50.751" v="1157"/>
          <ac:picMkLst>
            <pc:docMk/>
            <pc:sldMk cId="2978883400" sldId="291"/>
            <ac:picMk id="4" creationId="{6598D791-7506-E97C-D622-005157E63D5C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D01B9-DF1D-4B7A-B7C8-4DFC5C766071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1A4C7CE-1974-4273-96DD-04C533650E5C}">
      <dgm:prSet/>
      <dgm:spPr/>
      <dgm:t>
        <a:bodyPr/>
        <a:lstStyle/>
        <a:p>
          <a:pPr>
            <a:defRPr cap="all"/>
          </a:pPr>
          <a:r>
            <a:rPr lang="en-US"/>
            <a:t>Mark </a:t>
          </a:r>
        </a:p>
      </dgm:t>
    </dgm:pt>
    <dgm:pt modelId="{75F39F22-DAC1-4CD9-A3D5-C229517CEF1C}" type="parTrans" cxnId="{ED1D6DDD-8357-43C6-90AA-405FFED4C06E}">
      <dgm:prSet/>
      <dgm:spPr/>
      <dgm:t>
        <a:bodyPr/>
        <a:lstStyle/>
        <a:p>
          <a:endParaRPr lang="en-US"/>
        </a:p>
      </dgm:t>
    </dgm:pt>
    <dgm:pt modelId="{FA7100B7-229C-40C0-8F0E-91EE31870D4E}" type="sibTrans" cxnId="{ED1D6DDD-8357-43C6-90AA-405FFED4C06E}">
      <dgm:prSet/>
      <dgm:spPr/>
      <dgm:t>
        <a:bodyPr/>
        <a:lstStyle/>
        <a:p>
          <a:endParaRPr lang="en-US"/>
        </a:p>
      </dgm:t>
    </dgm:pt>
    <dgm:pt modelId="{C6EBD4B1-9FB0-4943-AD40-10CDDA89E1F0}">
      <dgm:prSet/>
      <dgm:spPr/>
      <dgm:t>
        <a:bodyPr/>
        <a:lstStyle/>
        <a:p>
          <a:pPr>
            <a:defRPr cap="all"/>
          </a:pPr>
          <a:r>
            <a:rPr lang="en-US"/>
            <a:t>Show</a:t>
          </a:r>
        </a:p>
      </dgm:t>
    </dgm:pt>
    <dgm:pt modelId="{BF01F055-9A3C-47A1-825D-B90E30115C15}" type="parTrans" cxnId="{7BE4144D-9261-4333-801A-A7E4103E22EC}">
      <dgm:prSet/>
      <dgm:spPr/>
      <dgm:t>
        <a:bodyPr/>
        <a:lstStyle/>
        <a:p>
          <a:endParaRPr lang="en-US"/>
        </a:p>
      </dgm:t>
    </dgm:pt>
    <dgm:pt modelId="{C7C8926D-4FD3-44BD-89F0-BFDB4E7FFF04}" type="sibTrans" cxnId="{7BE4144D-9261-4333-801A-A7E4103E22EC}">
      <dgm:prSet/>
      <dgm:spPr/>
      <dgm:t>
        <a:bodyPr/>
        <a:lstStyle/>
        <a:p>
          <a:endParaRPr lang="en-US"/>
        </a:p>
      </dgm:t>
    </dgm:pt>
    <dgm:pt modelId="{4C296F45-F888-4BDF-8056-D77538887158}">
      <dgm:prSet/>
      <dgm:spPr/>
      <dgm:t>
        <a:bodyPr/>
        <a:lstStyle/>
        <a:p>
          <a:pPr>
            <a:defRPr cap="all"/>
          </a:pPr>
          <a:r>
            <a:rPr lang="en-US" dirty="0"/>
            <a:t>Approach</a:t>
          </a:r>
        </a:p>
        <a:p>
          <a:pPr>
            <a:defRPr cap="all"/>
          </a:pPr>
          <a:r>
            <a:rPr lang="en-US" dirty="0"/>
            <a:t>(in person) </a:t>
          </a:r>
        </a:p>
      </dgm:t>
    </dgm:pt>
    <dgm:pt modelId="{8F41E386-B7FC-4BBA-936E-1897C01EAF67}" type="parTrans" cxnId="{CFD76825-B310-41F5-BB9A-6C98FF776AF3}">
      <dgm:prSet/>
      <dgm:spPr/>
      <dgm:t>
        <a:bodyPr/>
        <a:lstStyle/>
        <a:p>
          <a:endParaRPr lang="en-US"/>
        </a:p>
      </dgm:t>
    </dgm:pt>
    <dgm:pt modelId="{6EC19E5D-5175-4B04-926F-BA8D01458366}" type="sibTrans" cxnId="{CFD76825-B310-41F5-BB9A-6C98FF776AF3}">
      <dgm:prSet/>
      <dgm:spPr/>
      <dgm:t>
        <a:bodyPr/>
        <a:lstStyle/>
        <a:p>
          <a:endParaRPr lang="en-US"/>
        </a:p>
      </dgm:t>
    </dgm:pt>
    <dgm:pt modelId="{8C18E6FB-9005-4859-A25E-A6218E785395}">
      <dgm:prSet/>
      <dgm:spPr/>
      <dgm:t>
        <a:bodyPr/>
        <a:lstStyle/>
        <a:p>
          <a:pPr>
            <a:defRPr cap="all"/>
          </a:pPr>
          <a:r>
            <a:rPr lang="en-US"/>
            <a:t>Give </a:t>
          </a:r>
        </a:p>
      </dgm:t>
    </dgm:pt>
    <dgm:pt modelId="{CF33F6D0-E48D-4575-AA11-205A3BAEFCDF}" type="parTrans" cxnId="{37CA4689-2680-41A1-8380-9FC4A2542E1E}">
      <dgm:prSet/>
      <dgm:spPr/>
      <dgm:t>
        <a:bodyPr/>
        <a:lstStyle/>
        <a:p>
          <a:endParaRPr lang="en-US"/>
        </a:p>
      </dgm:t>
    </dgm:pt>
    <dgm:pt modelId="{C95295ED-65D1-45EE-A869-B9965F9E196C}" type="sibTrans" cxnId="{37CA4689-2680-41A1-8380-9FC4A2542E1E}">
      <dgm:prSet/>
      <dgm:spPr/>
      <dgm:t>
        <a:bodyPr/>
        <a:lstStyle/>
        <a:p>
          <a:endParaRPr lang="en-US"/>
        </a:p>
      </dgm:t>
    </dgm:pt>
    <dgm:pt modelId="{F8411CFB-6084-48F2-B3A0-E93EE5BC74CF}" type="pres">
      <dgm:prSet presAssocID="{D72D01B9-DF1D-4B7A-B7C8-4DFC5C766071}" presName="root" presStyleCnt="0">
        <dgm:presLayoutVars>
          <dgm:dir/>
          <dgm:resizeHandles val="exact"/>
        </dgm:presLayoutVars>
      </dgm:prSet>
      <dgm:spPr/>
    </dgm:pt>
    <dgm:pt modelId="{21B2D586-4FD4-49F6-A6BC-88226A2708FC}" type="pres">
      <dgm:prSet presAssocID="{C1A4C7CE-1974-4273-96DD-04C533650E5C}" presName="compNode" presStyleCnt="0"/>
      <dgm:spPr/>
    </dgm:pt>
    <dgm:pt modelId="{DD75B3B4-05D0-4ABD-A4F4-B2BDFB1C33CE}" type="pres">
      <dgm:prSet presAssocID="{C1A4C7CE-1974-4273-96DD-04C533650E5C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91D8A7F4-6B0A-411B-A58E-55134EBABE52}" type="pres">
      <dgm:prSet presAssocID="{C1A4C7CE-1974-4273-96DD-04C533650E5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7A35095E-6D82-4B65-B5F4-32E96B68B7B0}" type="pres">
      <dgm:prSet presAssocID="{C1A4C7CE-1974-4273-96DD-04C533650E5C}" presName="spaceRect" presStyleCnt="0"/>
      <dgm:spPr/>
    </dgm:pt>
    <dgm:pt modelId="{7791651E-3F37-4BFC-919D-DB79129F6B40}" type="pres">
      <dgm:prSet presAssocID="{C1A4C7CE-1974-4273-96DD-04C533650E5C}" presName="textRect" presStyleLbl="revTx" presStyleIdx="0" presStyleCnt="4">
        <dgm:presLayoutVars>
          <dgm:chMax val="1"/>
          <dgm:chPref val="1"/>
        </dgm:presLayoutVars>
      </dgm:prSet>
      <dgm:spPr/>
    </dgm:pt>
    <dgm:pt modelId="{0FBBA408-E4C6-4C45-8587-1E70F2C460A2}" type="pres">
      <dgm:prSet presAssocID="{FA7100B7-229C-40C0-8F0E-91EE31870D4E}" presName="sibTrans" presStyleCnt="0"/>
      <dgm:spPr/>
    </dgm:pt>
    <dgm:pt modelId="{97EFE305-0E8C-4935-86E1-15A1BD1F21B9}" type="pres">
      <dgm:prSet presAssocID="{C6EBD4B1-9FB0-4943-AD40-10CDDA89E1F0}" presName="compNode" presStyleCnt="0"/>
      <dgm:spPr/>
    </dgm:pt>
    <dgm:pt modelId="{ABB5570E-39C1-4FB4-83CC-47ECD00283E6}" type="pres">
      <dgm:prSet presAssocID="{C6EBD4B1-9FB0-4943-AD40-10CDDA89E1F0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CB9BD5A8-3DBD-423D-8D18-B089AC1418DF}" type="pres">
      <dgm:prSet presAssocID="{C6EBD4B1-9FB0-4943-AD40-10CDDA89E1F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m reel"/>
        </a:ext>
      </dgm:extLst>
    </dgm:pt>
    <dgm:pt modelId="{AC5989D8-71FA-49AE-8271-8321686A33E3}" type="pres">
      <dgm:prSet presAssocID="{C6EBD4B1-9FB0-4943-AD40-10CDDA89E1F0}" presName="spaceRect" presStyleCnt="0"/>
      <dgm:spPr/>
    </dgm:pt>
    <dgm:pt modelId="{98B401D9-A239-48B8-88DF-098678567722}" type="pres">
      <dgm:prSet presAssocID="{C6EBD4B1-9FB0-4943-AD40-10CDDA89E1F0}" presName="textRect" presStyleLbl="revTx" presStyleIdx="1" presStyleCnt="4">
        <dgm:presLayoutVars>
          <dgm:chMax val="1"/>
          <dgm:chPref val="1"/>
        </dgm:presLayoutVars>
      </dgm:prSet>
      <dgm:spPr/>
    </dgm:pt>
    <dgm:pt modelId="{7420D3B7-3B10-4D95-A355-4E22E45321AB}" type="pres">
      <dgm:prSet presAssocID="{C7C8926D-4FD3-44BD-89F0-BFDB4E7FFF04}" presName="sibTrans" presStyleCnt="0"/>
      <dgm:spPr/>
    </dgm:pt>
    <dgm:pt modelId="{7BA19972-193D-4B3D-9DA4-9225F63C469E}" type="pres">
      <dgm:prSet presAssocID="{4C296F45-F888-4BDF-8056-D77538887158}" presName="compNode" presStyleCnt="0"/>
      <dgm:spPr/>
    </dgm:pt>
    <dgm:pt modelId="{CCFA301C-0130-44F2-BF2A-5E8F41C5F16B}" type="pres">
      <dgm:prSet presAssocID="{4C296F45-F888-4BDF-8056-D77538887158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837C5D25-C32D-4BFF-B074-1E4CAD0F5C2D}" type="pres">
      <dgm:prSet presAssocID="{4C296F45-F888-4BDF-8056-D7753888715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488BDE7-01AF-495B-BAEA-1258AC7BB924}" type="pres">
      <dgm:prSet presAssocID="{4C296F45-F888-4BDF-8056-D77538887158}" presName="spaceRect" presStyleCnt="0"/>
      <dgm:spPr/>
    </dgm:pt>
    <dgm:pt modelId="{B5A9D424-22A9-4B1D-9F38-289268858807}" type="pres">
      <dgm:prSet presAssocID="{4C296F45-F888-4BDF-8056-D77538887158}" presName="textRect" presStyleLbl="revTx" presStyleIdx="2" presStyleCnt="4">
        <dgm:presLayoutVars>
          <dgm:chMax val="1"/>
          <dgm:chPref val="1"/>
        </dgm:presLayoutVars>
      </dgm:prSet>
      <dgm:spPr/>
    </dgm:pt>
    <dgm:pt modelId="{93D254CD-9287-4F1B-B4B1-BE78D9DBE0D6}" type="pres">
      <dgm:prSet presAssocID="{6EC19E5D-5175-4B04-926F-BA8D01458366}" presName="sibTrans" presStyleCnt="0"/>
      <dgm:spPr/>
    </dgm:pt>
    <dgm:pt modelId="{8F6CD21A-ACCB-46A5-9DD1-D704771FE41E}" type="pres">
      <dgm:prSet presAssocID="{8C18E6FB-9005-4859-A25E-A6218E785395}" presName="compNode" presStyleCnt="0"/>
      <dgm:spPr/>
    </dgm:pt>
    <dgm:pt modelId="{22766C3B-3170-4DDD-BB5A-BDDA824B502B}" type="pres">
      <dgm:prSet presAssocID="{8C18E6FB-9005-4859-A25E-A6218E785395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05EE8B7-9A2B-41DB-88F5-F9AA1B68AE8C}" type="pres">
      <dgm:prSet presAssocID="{8C18E6FB-9005-4859-A25E-A6218E78539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cking"/>
        </a:ext>
      </dgm:extLst>
    </dgm:pt>
    <dgm:pt modelId="{6E6B9EFD-D12D-4D29-AE5B-6804E522B8FE}" type="pres">
      <dgm:prSet presAssocID="{8C18E6FB-9005-4859-A25E-A6218E785395}" presName="spaceRect" presStyleCnt="0"/>
      <dgm:spPr/>
    </dgm:pt>
    <dgm:pt modelId="{370EFDCB-D9BF-4E5F-9600-8EBD0D08761A}" type="pres">
      <dgm:prSet presAssocID="{8C18E6FB-9005-4859-A25E-A6218E78539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CFD76825-B310-41F5-BB9A-6C98FF776AF3}" srcId="{D72D01B9-DF1D-4B7A-B7C8-4DFC5C766071}" destId="{4C296F45-F888-4BDF-8056-D77538887158}" srcOrd="2" destOrd="0" parTransId="{8F41E386-B7FC-4BBA-936E-1897C01EAF67}" sibTransId="{6EC19E5D-5175-4B04-926F-BA8D01458366}"/>
    <dgm:cxn modelId="{0DF10141-FC98-4099-BD4F-185B80352BFF}" type="presOf" srcId="{8C18E6FB-9005-4859-A25E-A6218E785395}" destId="{370EFDCB-D9BF-4E5F-9600-8EBD0D08761A}" srcOrd="0" destOrd="0" presId="urn:microsoft.com/office/officeart/2018/5/layout/IconLeafLabelList"/>
    <dgm:cxn modelId="{7BE4144D-9261-4333-801A-A7E4103E22EC}" srcId="{D72D01B9-DF1D-4B7A-B7C8-4DFC5C766071}" destId="{C6EBD4B1-9FB0-4943-AD40-10CDDA89E1F0}" srcOrd="1" destOrd="0" parTransId="{BF01F055-9A3C-47A1-825D-B90E30115C15}" sibTransId="{C7C8926D-4FD3-44BD-89F0-BFDB4E7FFF04}"/>
    <dgm:cxn modelId="{53953F4D-3240-4257-A0A8-8B9AA20D81EA}" type="presOf" srcId="{4C296F45-F888-4BDF-8056-D77538887158}" destId="{B5A9D424-22A9-4B1D-9F38-289268858807}" srcOrd="0" destOrd="0" presId="urn:microsoft.com/office/officeart/2018/5/layout/IconLeafLabelList"/>
    <dgm:cxn modelId="{FB5A534E-21CD-4E6F-8D61-1E9751270058}" type="presOf" srcId="{C6EBD4B1-9FB0-4943-AD40-10CDDA89E1F0}" destId="{98B401D9-A239-48B8-88DF-098678567722}" srcOrd="0" destOrd="0" presId="urn:microsoft.com/office/officeart/2018/5/layout/IconLeafLabelList"/>
    <dgm:cxn modelId="{37CA4689-2680-41A1-8380-9FC4A2542E1E}" srcId="{D72D01B9-DF1D-4B7A-B7C8-4DFC5C766071}" destId="{8C18E6FB-9005-4859-A25E-A6218E785395}" srcOrd="3" destOrd="0" parTransId="{CF33F6D0-E48D-4575-AA11-205A3BAEFCDF}" sibTransId="{C95295ED-65D1-45EE-A869-B9965F9E196C}"/>
    <dgm:cxn modelId="{ED1D6DDD-8357-43C6-90AA-405FFED4C06E}" srcId="{D72D01B9-DF1D-4B7A-B7C8-4DFC5C766071}" destId="{C1A4C7CE-1974-4273-96DD-04C533650E5C}" srcOrd="0" destOrd="0" parTransId="{75F39F22-DAC1-4CD9-A3D5-C229517CEF1C}" sibTransId="{FA7100B7-229C-40C0-8F0E-91EE31870D4E}"/>
    <dgm:cxn modelId="{9A069CF0-DA0F-4D29-AE04-78CB8CABBF3E}" type="presOf" srcId="{C1A4C7CE-1974-4273-96DD-04C533650E5C}" destId="{7791651E-3F37-4BFC-919D-DB79129F6B40}" srcOrd="0" destOrd="0" presId="urn:microsoft.com/office/officeart/2018/5/layout/IconLeafLabelList"/>
    <dgm:cxn modelId="{F522A7FD-6201-4325-93E1-9EE243ED4230}" type="presOf" srcId="{D72D01B9-DF1D-4B7A-B7C8-4DFC5C766071}" destId="{F8411CFB-6084-48F2-B3A0-E93EE5BC74CF}" srcOrd="0" destOrd="0" presId="urn:microsoft.com/office/officeart/2018/5/layout/IconLeafLabelList"/>
    <dgm:cxn modelId="{35745E0B-F85A-4550-BD76-82AB9D30C348}" type="presParOf" srcId="{F8411CFB-6084-48F2-B3A0-E93EE5BC74CF}" destId="{21B2D586-4FD4-49F6-A6BC-88226A2708FC}" srcOrd="0" destOrd="0" presId="urn:microsoft.com/office/officeart/2018/5/layout/IconLeafLabelList"/>
    <dgm:cxn modelId="{959F7AC0-28E9-4F58-AABB-BB105DFCD819}" type="presParOf" srcId="{21B2D586-4FD4-49F6-A6BC-88226A2708FC}" destId="{DD75B3B4-05D0-4ABD-A4F4-B2BDFB1C33CE}" srcOrd="0" destOrd="0" presId="urn:microsoft.com/office/officeart/2018/5/layout/IconLeafLabelList"/>
    <dgm:cxn modelId="{7BCFF0CB-D7F3-4176-B50C-5D683194EB17}" type="presParOf" srcId="{21B2D586-4FD4-49F6-A6BC-88226A2708FC}" destId="{91D8A7F4-6B0A-411B-A58E-55134EBABE52}" srcOrd="1" destOrd="0" presId="urn:microsoft.com/office/officeart/2018/5/layout/IconLeafLabelList"/>
    <dgm:cxn modelId="{E1054E5F-38AC-47A5-B5DD-84B2971C6030}" type="presParOf" srcId="{21B2D586-4FD4-49F6-A6BC-88226A2708FC}" destId="{7A35095E-6D82-4B65-B5F4-32E96B68B7B0}" srcOrd="2" destOrd="0" presId="urn:microsoft.com/office/officeart/2018/5/layout/IconLeafLabelList"/>
    <dgm:cxn modelId="{5EFE4FBA-4241-4B0E-A293-3A82838F6FE3}" type="presParOf" srcId="{21B2D586-4FD4-49F6-A6BC-88226A2708FC}" destId="{7791651E-3F37-4BFC-919D-DB79129F6B40}" srcOrd="3" destOrd="0" presId="urn:microsoft.com/office/officeart/2018/5/layout/IconLeafLabelList"/>
    <dgm:cxn modelId="{6C02F78B-DACD-4638-95A3-A69BF24CAA39}" type="presParOf" srcId="{F8411CFB-6084-48F2-B3A0-E93EE5BC74CF}" destId="{0FBBA408-E4C6-4C45-8587-1E70F2C460A2}" srcOrd="1" destOrd="0" presId="urn:microsoft.com/office/officeart/2018/5/layout/IconLeafLabelList"/>
    <dgm:cxn modelId="{7D320C14-31AD-4531-A18D-9789AA255D89}" type="presParOf" srcId="{F8411CFB-6084-48F2-B3A0-E93EE5BC74CF}" destId="{97EFE305-0E8C-4935-86E1-15A1BD1F21B9}" srcOrd="2" destOrd="0" presId="urn:microsoft.com/office/officeart/2018/5/layout/IconLeafLabelList"/>
    <dgm:cxn modelId="{E46A40F9-1B5F-47F9-AAFD-D58DC7595130}" type="presParOf" srcId="{97EFE305-0E8C-4935-86E1-15A1BD1F21B9}" destId="{ABB5570E-39C1-4FB4-83CC-47ECD00283E6}" srcOrd="0" destOrd="0" presId="urn:microsoft.com/office/officeart/2018/5/layout/IconLeafLabelList"/>
    <dgm:cxn modelId="{51777649-D4A9-42E9-8C53-270E9E8B037B}" type="presParOf" srcId="{97EFE305-0E8C-4935-86E1-15A1BD1F21B9}" destId="{CB9BD5A8-3DBD-423D-8D18-B089AC1418DF}" srcOrd="1" destOrd="0" presId="urn:microsoft.com/office/officeart/2018/5/layout/IconLeafLabelList"/>
    <dgm:cxn modelId="{93A30A1E-97B1-4D23-8E45-6741546EB62A}" type="presParOf" srcId="{97EFE305-0E8C-4935-86E1-15A1BD1F21B9}" destId="{AC5989D8-71FA-49AE-8271-8321686A33E3}" srcOrd="2" destOrd="0" presId="urn:microsoft.com/office/officeart/2018/5/layout/IconLeafLabelList"/>
    <dgm:cxn modelId="{9855B0D4-EA98-4E9E-8BB8-EA8C47595AE4}" type="presParOf" srcId="{97EFE305-0E8C-4935-86E1-15A1BD1F21B9}" destId="{98B401D9-A239-48B8-88DF-098678567722}" srcOrd="3" destOrd="0" presId="urn:microsoft.com/office/officeart/2018/5/layout/IconLeafLabelList"/>
    <dgm:cxn modelId="{4FA514C6-BB55-424F-8B86-673D2813B22E}" type="presParOf" srcId="{F8411CFB-6084-48F2-B3A0-E93EE5BC74CF}" destId="{7420D3B7-3B10-4D95-A355-4E22E45321AB}" srcOrd="3" destOrd="0" presId="urn:microsoft.com/office/officeart/2018/5/layout/IconLeafLabelList"/>
    <dgm:cxn modelId="{27DB3014-10CD-4823-898E-9AB0DEC5D3F3}" type="presParOf" srcId="{F8411CFB-6084-48F2-B3A0-E93EE5BC74CF}" destId="{7BA19972-193D-4B3D-9DA4-9225F63C469E}" srcOrd="4" destOrd="0" presId="urn:microsoft.com/office/officeart/2018/5/layout/IconLeafLabelList"/>
    <dgm:cxn modelId="{AAF1844D-6EAC-4650-8BFD-04BB8EEB049E}" type="presParOf" srcId="{7BA19972-193D-4B3D-9DA4-9225F63C469E}" destId="{CCFA301C-0130-44F2-BF2A-5E8F41C5F16B}" srcOrd="0" destOrd="0" presId="urn:microsoft.com/office/officeart/2018/5/layout/IconLeafLabelList"/>
    <dgm:cxn modelId="{2B09AFA3-A503-48E2-8E3C-6D20E20162CA}" type="presParOf" srcId="{7BA19972-193D-4B3D-9DA4-9225F63C469E}" destId="{837C5D25-C32D-4BFF-B074-1E4CAD0F5C2D}" srcOrd="1" destOrd="0" presId="urn:microsoft.com/office/officeart/2018/5/layout/IconLeafLabelList"/>
    <dgm:cxn modelId="{149152A9-E9DF-4FE5-858F-C3484B01355B}" type="presParOf" srcId="{7BA19972-193D-4B3D-9DA4-9225F63C469E}" destId="{D488BDE7-01AF-495B-BAEA-1258AC7BB924}" srcOrd="2" destOrd="0" presId="urn:microsoft.com/office/officeart/2018/5/layout/IconLeafLabelList"/>
    <dgm:cxn modelId="{399B622A-7F90-45DE-96B6-CFF5DFE4E89F}" type="presParOf" srcId="{7BA19972-193D-4B3D-9DA4-9225F63C469E}" destId="{B5A9D424-22A9-4B1D-9F38-289268858807}" srcOrd="3" destOrd="0" presId="urn:microsoft.com/office/officeart/2018/5/layout/IconLeafLabelList"/>
    <dgm:cxn modelId="{3E44A053-B2CF-4412-A44F-02780D887660}" type="presParOf" srcId="{F8411CFB-6084-48F2-B3A0-E93EE5BC74CF}" destId="{93D254CD-9287-4F1B-B4B1-BE78D9DBE0D6}" srcOrd="5" destOrd="0" presId="urn:microsoft.com/office/officeart/2018/5/layout/IconLeafLabelList"/>
    <dgm:cxn modelId="{44561D20-CB81-4DCE-8AB1-4194C130586E}" type="presParOf" srcId="{F8411CFB-6084-48F2-B3A0-E93EE5BC74CF}" destId="{8F6CD21A-ACCB-46A5-9DD1-D704771FE41E}" srcOrd="6" destOrd="0" presId="urn:microsoft.com/office/officeart/2018/5/layout/IconLeafLabelList"/>
    <dgm:cxn modelId="{AAA2B5F3-7B5F-484D-BBD6-A8434D3C02F1}" type="presParOf" srcId="{8F6CD21A-ACCB-46A5-9DD1-D704771FE41E}" destId="{22766C3B-3170-4DDD-BB5A-BDDA824B502B}" srcOrd="0" destOrd="0" presId="urn:microsoft.com/office/officeart/2018/5/layout/IconLeafLabelList"/>
    <dgm:cxn modelId="{339DCE18-5833-4D32-B956-BF95EA140369}" type="presParOf" srcId="{8F6CD21A-ACCB-46A5-9DD1-D704771FE41E}" destId="{A05EE8B7-9A2B-41DB-88F5-F9AA1B68AE8C}" srcOrd="1" destOrd="0" presId="urn:microsoft.com/office/officeart/2018/5/layout/IconLeafLabelList"/>
    <dgm:cxn modelId="{DCD38884-3089-4F45-B6C4-D0559E6BBDD2}" type="presParOf" srcId="{8F6CD21A-ACCB-46A5-9DD1-D704771FE41E}" destId="{6E6B9EFD-D12D-4D29-AE5B-6804E522B8FE}" srcOrd="2" destOrd="0" presId="urn:microsoft.com/office/officeart/2018/5/layout/IconLeafLabelList"/>
    <dgm:cxn modelId="{D3323254-5D6E-48F7-BCF3-A76AAC3B2E79}" type="presParOf" srcId="{8F6CD21A-ACCB-46A5-9DD1-D704771FE41E}" destId="{370EFDCB-D9BF-4E5F-9600-8EBD0D08761A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C661BC-5BD1-4D92-8229-56027B0058F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68E4B27-152C-4AD7-A868-844899343B4D}">
      <dgm:prSet/>
      <dgm:spPr/>
      <dgm:t>
        <a:bodyPr/>
        <a:lstStyle/>
        <a:p>
          <a:r>
            <a:rPr lang="en-US" dirty="0"/>
            <a:t>Use pre-marked numbers when available</a:t>
          </a:r>
        </a:p>
      </dgm:t>
    </dgm:pt>
    <dgm:pt modelId="{0406BC61-87D6-44BF-A11F-99733CF30998}" type="parTrans" cxnId="{48596646-CD31-4653-96DC-586776041374}">
      <dgm:prSet/>
      <dgm:spPr/>
      <dgm:t>
        <a:bodyPr/>
        <a:lstStyle/>
        <a:p>
          <a:endParaRPr lang="en-US"/>
        </a:p>
      </dgm:t>
    </dgm:pt>
    <dgm:pt modelId="{09CD7CC0-9F93-4000-A58E-B31B29BDD81F}" type="sibTrans" cxnId="{48596646-CD31-4653-96DC-586776041374}">
      <dgm:prSet/>
      <dgm:spPr/>
      <dgm:t>
        <a:bodyPr/>
        <a:lstStyle/>
        <a:p>
          <a:endParaRPr lang="en-US"/>
        </a:p>
      </dgm:t>
    </dgm:pt>
    <dgm:pt modelId="{679CCFC5-D3F5-4DAD-93A9-718B93A4B5B9}">
      <dgm:prSet/>
      <dgm:spPr/>
      <dgm:t>
        <a:bodyPr/>
        <a:lstStyle/>
        <a:p>
          <a:r>
            <a:rPr lang="en-US" dirty="0"/>
            <a:t>Tell judge if you are marking an unmarked document as an exhibit.  </a:t>
          </a:r>
        </a:p>
      </dgm:t>
    </dgm:pt>
    <dgm:pt modelId="{806C988C-41E3-4BD9-830C-6760C2186839}" type="parTrans" cxnId="{E72D7477-CB45-45A4-86A1-347F2DC7C92B}">
      <dgm:prSet/>
      <dgm:spPr/>
      <dgm:t>
        <a:bodyPr/>
        <a:lstStyle/>
        <a:p>
          <a:endParaRPr lang="en-US"/>
        </a:p>
      </dgm:t>
    </dgm:pt>
    <dgm:pt modelId="{70FC8036-DA2E-47DD-9EB8-E8B327D3A0E5}" type="sibTrans" cxnId="{E72D7477-CB45-45A4-86A1-347F2DC7C92B}">
      <dgm:prSet/>
      <dgm:spPr/>
      <dgm:t>
        <a:bodyPr/>
        <a:lstStyle/>
        <a:p>
          <a:endParaRPr lang="en-US"/>
        </a:p>
      </dgm:t>
    </dgm:pt>
    <dgm:pt modelId="{13E51C72-5F27-474E-8A87-492A59E8D6FA}">
      <dgm:prSet/>
      <dgm:spPr/>
      <dgm:t>
        <a:bodyPr/>
        <a:lstStyle/>
        <a:p>
          <a:r>
            <a:rPr lang="en-US" dirty="0"/>
            <a:t>Say it all out loud – properly refer to exhibit at “Exhibit 6 for identification” until it is admitted into evidence.</a:t>
          </a:r>
        </a:p>
      </dgm:t>
    </dgm:pt>
    <dgm:pt modelId="{CB1800DE-FB87-4057-BA31-4238631F85A6}" type="parTrans" cxnId="{1F84F2E2-48E1-4CC0-AB81-722EB0758446}">
      <dgm:prSet/>
      <dgm:spPr/>
      <dgm:t>
        <a:bodyPr/>
        <a:lstStyle/>
        <a:p>
          <a:endParaRPr lang="en-US"/>
        </a:p>
      </dgm:t>
    </dgm:pt>
    <dgm:pt modelId="{7996150E-B389-4B69-8965-A34512860280}" type="sibTrans" cxnId="{1F84F2E2-48E1-4CC0-AB81-722EB0758446}">
      <dgm:prSet/>
      <dgm:spPr/>
      <dgm:t>
        <a:bodyPr/>
        <a:lstStyle/>
        <a:p>
          <a:endParaRPr lang="en-US"/>
        </a:p>
      </dgm:t>
    </dgm:pt>
    <dgm:pt modelId="{64C296AA-04D8-4F58-A7B8-9DD7B841753F}" type="pres">
      <dgm:prSet presAssocID="{D0C661BC-5BD1-4D92-8229-56027B0058F0}" presName="root" presStyleCnt="0">
        <dgm:presLayoutVars>
          <dgm:dir/>
          <dgm:resizeHandles val="exact"/>
        </dgm:presLayoutVars>
      </dgm:prSet>
      <dgm:spPr/>
    </dgm:pt>
    <dgm:pt modelId="{069FFA84-0873-4493-834E-64B8E4B40DA4}" type="pres">
      <dgm:prSet presAssocID="{168E4B27-152C-4AD7-A868-844899343B4D}" presName="compNode" presStyleCnt="0"/>
      <dgm:spPr/>
    </dgm:pt>
    <dgm:pt modelId="{615DE72A-134F-47AD-BC19-1A1322E1296E}" type="pres">
      <dgm:prSet presAssocID="{168E4B27-152C-4AD7-A868-844899343B4D}" presName="bgRect" presStyleLbl="bgShp" presStyleIdx="0" presStyleCnt="3"/>
      <dgm:spPr/>
    </dgm:pt>
    <dgm:pt modelId="{E3E7AA29-9C37-4895-8495-6DB2378B042E}" type="pres">
      <dgm:prSet presAssocID="{168E4B27-152C-4AD7-A868-844899343B4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542A5A0-652D-468A-9786-8E18430EE27B}" type="pres">
      <dgm:prSet presAssocID="{168E4B27-152C-4AD7-A868-844899343B4D}" presName="spaceRect" presStyleCnt="0"/>
      <dgm:spPr/>
    </dgm:pt>
    <dgm:pt modelId="{0087F377-0E74-4B1C-B797-5158BF00F76E}" type="pres">
      <dgm:prSet presAssocID="{168E4B27-152C-4AD7-A868-844899343B4D}" presName="parTx" presStyleLbl="revTx" presStyleIdx="0" presStyleCnt="3">
        <dgm:presLayoutVars>
          <dgm:chMax val="0"/>
          <dgm:chPref val="0"/>
        </dgm:presLayoutVars>
      </dgm:prSet>
      <dgm:spPr/>
    </dgm:pt>
    <dgm:pt modelId="{D09FAA4A-005B-447E-9FF1-A29A8285F329}" type="pres">
      <dgm:prSet presAssocID="{09CD7CC0-9F93-4000-A58E-B31B29BDD81F}" presName="sibTrans" presStyleCnt="0"/>
      <dgm:spPr/>
    </dgm:pt>
    <dgm:pt modelId="{4DEFFCF4-06E9-403E-8D06-DACA2A2D6671}" type="pres">
      <dgm:prSet presAssocID="{679CCFC5-D3F5-4DAD-93A9-718B93A4B5B9}" presName="compNode" presStyleCnt="0"/>
      <dgm:spPr/>
    </dgm:pt>
    <dgm:pt modelId="{1414B07A-BF8D-4E40-BB61-915706FF3DFD}" type="pres">
      <dgm:prSet presAssocID="{679CCFC5-D3F5-4DAD-93A9-718B93A4B5B9}" presName="bgRect" presStyleLbl="bgShp" presStyleIdx="1" presStyleCnt="3"/>
      <dgm:spPr/>
    </dgm:pt>
    <dgm:pt modelId="{A72F0ABC-AFE4-4E74-AF9A-DE19255AFAD8}" type="pres">
      <dgm:prSet presAssocID="{679CCFC5-D3F5-4DAD-93A9-718B93A4B5B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0C5BBB12-2226-4A69-84EA-3B9AF9CEB4B6}" type="pres">
      <dgm:prSet presAssocID="{679CCFC5-D3F5-4DAD-93A9-718B93A4B5B9}" presName="spaceRect" presStyleCnt="0"/>
      <dgm:spPr/>
    </dgm:pt>
    <dgm:pt modelId="{928C79B7-409B-4CCF-972A-A1CFF272C5EB}" type="pres">
      <dgm:prSet presAssocID="{679CCFC5-D3F5-4DAD-93A9-718B93A4B5B9}" presName="parTx" presStyleLbl="revTx" presStyleIdx="1" presStyleCnt="3">
        <dgm:presLayoutVars>
          <dgm:chMax val="0"/>
          <dgm:chPref val="0"/>
        </dgm:presLayoutVars>
      </dgm:prSet>
      <dgm:spPr/>
    </dgm:pt>
    <dgm:pt modelId="{83CD23E3-856D-40A7-9291-F5FD555F9A47}" type="pres">
      <dgm:prSet presAssocID="{70FC8036-DA2E-47DD-9EB8-E8B327D3A0E5}" presName="sibTrans" presStyleCnt="0"/>
      <dgm:spPr/>
    </dgm:pt>
    <dgm:pt modelId="{CBADBB16-73F3-4BD4-914E-0FF74CCF833B}" type="pres">
      <dgm:prSet presAssocID="{13E51C72-5F27-474E-8A87-492A59E8D6FA}" presName="compNode" presStyleCnt="0"/>
      <dgm:spPr/>
    </dgm:pt>
    <dgm:pt modelId="{E312C70A-3AB3-488B-AF87-2839E156D490}" type="pres">
      <dgm:prSet presAssocID="{13E51C72-5F27-474E-8A87-492A59E8D6FA}" presName="bgRect" presStyleLbl="bgShp" presStyleIdx="2" presStyleCnt="3"/>
      <dgm:spPr/>
    </dgm:pt>
    <dgm:pt modelId="{8167DCC4-4B38-43D6-8243-045FB4BED6B3}" type="pres">
      <dgm:prSet presAssocID="{13E51C72-5F27-474E-8A87-492A59E8D6F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1C77EFB4-386B-4ECC-944D-F5E0FD0E4C3D}" type="pres">
      <dgm:prSet presAssocID="{13E51C72-5F27-474E-8A87-492A59E8D6FA}" presName="spaceRect" presStyleCnt="0"/>
      <dgm:spPr/>
    </dgm:pt>
    <dgm:pt modelId="{84D9CBC4-0180-47E8-86EB-3BC34C76D88F}" type="pres">
      <dgm:prSet presAssocID="{13E51C72-5F27-474E-8A87-492A59E8D6F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B8E611F-8B4A-4F60-98E9-D471B178CA0E}" type="presOf" srcId="{D0C661BC-5BD1-4D92-8229-56027B0058F0}" destId="{64C296AA-04D8-4F58-A7B8-9DD7B841753F}" srcOrd="0" destOrd="0" presId="urn:microsoft.com/office/officeart/2018/2/layout/IconVerticalSolidList"/>
    <dgm:cxn modelId="{48596646-CD31-4653-96DC-586776041374}" srcId="{D0C661BC-5BD1-4D92-8229-56027B0058F0}" destId="{168E4B27-152C-4AD7-A868-844899343B4D}" srcOrd="0" destOrd="0" parTransId="{0406BC61-87D6-44BF-A11F-99733CF30998}" sibTransId="{09CD7CC0-9F93-4000-A58E-B31B29BDD81F}"/>
    <dgm:cxn modelId="{5CA5A670-20E3-48E8-B485-E53E8A89818A}" type="presOf" srcId="{13E51C72-5F27-474E-8A87-492A59E8D6FA}" destId="{84D9CBC4-0180-47E8-86EB-3BC34C76D88F}" srcOrd="0" destOrd="0" presId="urn:microsoft.com/office/officeart/2018/2/layout/IconVerticalSolidList"/>
    <dgm:cxn modelId="{E72D7477-CB45-45A4-86A1-347F2DC7C92B}" srcId="{D0C661BC-5BD1-4D92-8229-56027B0058F0}" destId="{679CCFC5-D3F5-4DAD-93A9-718B93A4B5B9}" srcOrd="1" destOrd="0" parTransId="{806C988C-41E3-4BD9-830C-6760C2186839}" sibTransId="{70FC8036-DA2E-47DD-9EB8-E8B327D3A0E5}"/>
    <dgm:cxn modelId="{F447DCB9-36E8-41B8-A8DA-7F29FB78279A}" type="presOf" srcId="{679CCFC5-D3F5-4DAD-93A9-718B93A4B5B9}" destId="{928C79B7-409B-4CCF-972A-A1CFF272C5EB}" srcOrd="0" destOrd="0" presId="urn:microsoft.com/office/officeart/2018/2/layout/IconVerticalSolidList"/>
    <dgm:cxn modelId="{6F13B9D5-296A-4876-889A-F632F6A41F67}" type="presOf" srcId="{168E4B27-152C-4AD7-A868-844899343B4D}" destId="{0087F377-0E74-4B1C-B797-5158BF00F76E}" srcOrd="0" destOrd="0" presId="urn:microsoft.com/office/officeart/2018/2/layout/IconVerticalSolidList"/>
    <dgm:cxn modelId="{1F84F2E2-48E1-4CC0-AB81-722EB0758446}" srcId="{D0C661BC-5BD1-4D92-8229-56027B0058F0}" destId="{13E51C72-5F27-474E-8A87-492A59E8D6FA}" srcOrd="2" destOrd="0" parTransId="{CB1800DE-FB87-4057-BA31-4238631F85A6}" sibTransId="{7996150E-B389-4B69-8965-A34512860280}"/>
    <dgm:cxn modelId="{7DBC3406-2918-4230-9AFB-BE41C4182ABB}" type="presParOf" srcId="{64C296AA-04D8-4F58-A7B8-9DD7B841753F}" destId="{069FFA84-0873-4493-834E-64B8E4B40DA4}" srcOrd="0" destOrd="0" presId="urn:microsoft.com/office/officeart/2018/2/layout/IconVerticalSolidList"/>
    <dgm:cxn modelId="{FC65AF9E-36E5-4DEA-AEBF-B0E4F97D7F89}" type="presParOf" srcId="{069FFA84-0873-4493-834E-64B8E4B40DA4}" destId="{615DE72A-134F-47AD-BC19-1A1322E1296E}" srcOrd="0" destOrd="0" presId="urn:microsoft.com/office/officeart/2018/2/layout/IconVerticalSolidList"/>
    <dgm:cxn modelId="{61661207-0BBC-4391-989F-7E804A83DACA}" type="presParOf" srcId="{069FFA84-0873-4493-834E-64B8E4B40DA4}" destId="{E3E7AA29-9C37-4895-8495-6DB2378B042E}" srcOrd="1" destOrd="0" presId="urn:microsoft.com/office/officeart/2018/2/layout/IconVerticalSolidList"/>
    <dgm:cxn modelId="{9808595C-CB85-4767-ACE5-E568DC5179FA}" type="presParOf" srcId="{069FFA84-0873-4493-834E-64B8E4B40DA4}" destId="{2542A5A0-652D-468A-9786-8E18430EE27B}" srcOrd="2" destOrd="0" presId="urn:microsoft.com/office/officeart/2018/2/layout/IconVerticalSolidList"/>
    <dgm:cxn modelId="{4D787D09-8590-427D-B5F5-81EAE27906D9}" type="presParOf" srcId="{069FFA84-0873-4493-834E-64B8E4B40DA4}" destId="{0087F377-0E74-4B1C-B797-5158BF00F76E}" srcOrd="3" destOrd="0" presId="urn:microsoft.com/office/officeart/2018/2/layout/IconVerticalSolidList"/>
    <dgm:cxn modelId="{33930C78-DB14-403C-8F1B-3C43E8C05290}" type="presParOf" srcId="{64C296AA-04D8-4F58-A7B8-9DD7B841753F}" destId="{D09FAA4A-005B-447E-9FF1-A29A8285F329}" srcOrd="1" destOrd="0" presId="urn:microsoft.com/office/officeart/2018/2/layout/IconVerticalSolidList"/>
    <dgm:cxn modelId="{F367590E-1E7A-4E5F-97ED-48B8EEB3C787}" type="presParOf" srcId="{64C296AA-04D8-4F58-A7B8-9DD7B841753F}" destId="{4DEFFCF4-06E9-403E-8D06-DACA2A2D6671}" srcOrd="2" destOrd="0" presId="urn:microsoft.com/office/officeart/2018/2/layout/IconVerticalSolidList"/>
    <dgm:cxn modelId="{2A10954A-B5BC-46E9-92F4-FCEA3CB8C031}" type="presParOf" srcId="{4DEFFCF4-06E9-403E-8D06-DACA2A2D6671}" destId="{1414B07A-BF8D-4E40-BB61-915706FF3DFD}" srcOrd="0" destOrd="0" presId="urn:microsoft.com/office/officeart/2018/2/layout/IconVerticalSolidList"/>
    <dgm:cxn modelId="{A2870FC0-AE3A-4AEB-9451-9D419F4468E9}" type="presParOf" srcId="{4DEFFCF4-06E9-403E-8D06-DACA2A2D6671}" destId="{A72F0ABC-AFE4-4E74-AF9A-DE19255AFAD8}" srcOrd="1" destOrd="0" presId="urn:microsoft.com/office/officeart/2018/2/layout/IconVerticalSolidList"/>
    <dgm:cxn modelId="{2AC67ADB-D564-4858-9D68-92A16E1C7493}" type="presParOf" srcId="{4DEFFCF4-06E9-403E-8D06-DACA2A2D6671}" destId="{0C5BBB12-2226-4A69-84EA-3B9AF9CEB4B6}" srcOrd="2" destOrd="0" presId="urn:microsoft.com/office/officeart/2018/2/layout/IconVerticalSolidList"/>
    <dgm:cxn modelId="{A41D888C-C99B-4DAF-B5A5-72137E33C2C7}" type="presParOf" srcId="{4DEFFCF4-06E9-403E-8D06-DACA2A2D6671}" destId="{928C79B7-409B-4CCF-972A-A1CFF272C5EB}" srcOrd="3" destOrd="0" presId="urn:microsoft.com/office/officeart/2018/2/layout/IconVerticalSolidList"/>
    <dgm:cxn modelId="{EA711D8E-0402-4FD8-A5B9-4D5D68070452}" type="presParOf" srcId="{64C296AA-04D8-4F58-A7B8-9DD7B841753F}" destId="{83CD23E3-856D-40A7-9291-F5FD555F9A47}" srcOrd="3" destOrd="0" presId="urn:microsoft.com/office/officeart/2018/2/layout/IconVerticalSolidList"/>
    <dgm:cxn modelId="{5B9E306A-DD6C-4B4C-BA5E-029BA0FBBD07}" type="presParOf" srcId="{64C296AA-04D8-4F58-A7B8-9DD7B841753F}" destId="{CBADBB16-73F3-4BD4-914E-0FF74CCF833B}" srcOrd="4" destOrd="0" presId="urn:microsoft.com/office/officeart/2018/2/layout/IconVerticalSolidList"/>
    <dgm:cxn modelId="{1099BB10-0492-454B-AE41-374EEB708660}" type="presParOf" srcId="{CBADBB16-73F3-4BD4-914E-0FF74CCF833B}" destId="{E312C70A-3AB3-488B-AF87-2839E156D490}" srcOrd="0" destOrd="0" presId="urn:microsoft.com/office/officeart/2018/2/layout/IconVerticalSolidList"/>
    <dgm:cxn modelId="{80CD11E8-06D8-4767-89F6-BFF5A22AD7B7}" type="presParOf" srcId="{CBADBB16-73F3-4BD4-914E-0FF74CCF833B}" destId="{8167DCC4-4B38-43D6-8243-045FB4BED6B3}" srcOrd="1" destOrd="0" presId="urn:microsoft.com/office/officeart/2018/2/layout/IconVerticalSolidList"/>
    <dgm:cxn modelId="{66EA8E80-9BA8-4BB9-84CD-A763F9943161}" type="presParOf" srcId="{CBADBB16-73F3-4BD4-914E-0FF74CCF833B}" destId="{1C77EFB4-386B-4ECC-944D-F5E0FD0E4C3D}" srcOrd="2" destOrd="0" presId="urn:microsoft.com/office/officeart/2018/2/layout/IconVerticalSolidList"/>
    <dgm:cxn modelId="{96EB4EEF-F0E9-40E5-B7CE-8F56DF165158}" type="presParOf" srcId="{CBADBB16-73F3-4BD4-914E-0FF74CCF833B}" destId="{84D9CBC4-0180-47E8-86EB-3BC34C76D8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C661BC-5BD1-4D92-8229-56027B0058F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68E4B27-152C-4AD7-A868-844899343B4D}">
      <dgm:prSet/>
      <dgm:spPr/>
      <dgm:t>
        <a:bodyPr/>
        <a:lstStyle/>
        <a:p>
          <a:r>
            <a:rPr lang="en-US" dirty="0"/>
            <a:t>Show (refer) marked exhibit to </a:t>
          </a:r>
          <a:r>
            <a:rPr lang="en-US" dirty="0">
              <a:solidFill>
                <a:schemeClr val="accent3"/>
              </a:solidFill>
            </a:rPr>
            <a:t>opposing counsel</a:t>
          </a:r>
        </a:p>
      </dgm:t>
    </dgm:pt>
    <dgm:pt modelId="{0406BC61-87D6-44BF-A11F-99733CF30998}" type="parTrans" cxnId="{48596646-CD31-4653-96DC-586776041374}">
      <dgm:prSet/>
      <dgm:spPr/>
      <dgm:t>
        <a:bodyPr/>
        <a:lstStyle/>
        <a:p>
          <a:endParaRPr lang="en-US"/>
        </a:p>
      </dgm:t>
    </dgm:pt>
    <dgm:pt modelId="{09CD7CC0-9F93-4000-A58E-B31B29BDD81F}" type="sibTrans" cxnId="{48596646-CD31-4653-96DC-586776041374}">
      <dgm:prSet/>
      <dgm:spPr/>
      <dgm:t>
        <a:bodyPr/>
        <a:lstStyle/>
        <a:p>
          <a:endParaRPr lang="en-US"/>
        </a:p>
      </dgm:t>
    </dgm:pt>
    <dgm:pt modelId="{679CCFC5-D3F5-4DAD-93A9-718B93A4B5B9}">
      <dgm:prSet/>
      <dgm:spPr/>
      <dgm:t>
        <a:bodyPr/>
        <a:lstStyle/>
        <a:p>
          <a:r>
            <a:rPr lang="en-US" dirty="0"/>
            <a:t>Refer to it as “Exhibit 6 for identification”</a:t>
          </a:r>
        </a:p>
      </dgm:t>
    </dgm:pt>
    <dgm:pt modelId="{806C988C-41E3-4BD9-830C-6760C2186839}" type="parTrans" cxnId="{E72D7477-CB45-45A4-86A1-347F2DC7C92B}">
      <dgm:prSet/>
      <dgm:spPr/>
      <dgm:t>
        <a:bodyPr/>
        <a:lstStyle/>
        <a:p>
          <a:endParaRPr lang="en-US"/>
        </a:p>
      </dgm:t>
    </dgm:pt>
    <dgm:pt modelId="{70FC8036-DA2E-47DD-9EB8-E8B327D3A0E5}" type="sibTrans" cxnId="{E72D7477-CB45-45A4-86A1-347F2DC7C92B}">
      <dgm:prSet/>
      <dgm:spPr/>
      <dgm:t>
        <a:bodyPr/>
        <a:lstStyle/>
        <a:p>
          <a:endParaRPr lang="en-US"/>
        </a:p>
      </dgm:t>
    </dgm:pt>
    <dgm:pt modelId="{13E51C72-5F27-474E-8A87-492A59E8D6FA}">
      <dgm:prSet/>
      <dgm:spPr/>
      <dgm:t>
        <a:bodyPr/>
        <a:lstStyle/>
        <a:p>
          <a:r>
            <a:rPr lang="en-US" dirty="0"/>
            <a:t>Say it all out loud - make a record </a:t>
          </a:r>
        </a:p>
      </dgm:t>
    </dgm:pt>
    <dgm:pt modelId="{CB1800DE-FB87-4057-BA31-4238631F85A6}" type="parTrans" cxnId="{1F84F2E2-48E1-4CC0-AB81-722EB0758446}">
      <dgm:prSet/>
      <dgm:spPr/>
      <dgm:t>
        <a:bodyPr/>
        <a:lstStyle/>
        <a:p>
          <a:endParaRPr lang="en-US"/>
        </a:p>
      </dgm:t>
    </dgm:pt>
    <dgm:pt modelId="{7996150E-B389-4B69-8965-A34512860280}" type="sibTrans" cxnId="{1F84F2E2-48E1-4CC0-AB81-722EB0758446}">
      <dgm:prSet/>
      <dgm:spPr/>
      <dgm:t>
        <a:bodyPr/>
        <a:lstStyle/>
        <a:p>
          <a:endParaRPr lang="en-US"/>
        </a:p>
      </dgm:t>
    </dgm:pt>
    <dgm:pt modelId="{64C296AA-04D8-4F58-A7B8-9DD7B841753F}" type="pres">
      <dgm:prSet presAssocID="{D0C661BC-5BD1-4D92-8229-56027B0058F0}" presName="root" presStyleCnt="0">
        <dgm:presLayoutVars>
          <dgm:dir/>
          <dgm:resizeHandles val="exact"/>
        </dgm:presLayoutVars>
      </dgm:prSet>
      <dgm:spPr/>
    </dgm:pt>
    <dgm:pt modelId="{069FFA84-0873-4493-834E-64B8E4B40DA4}" type="pres">
      <dgm:prSet presAssocID="{168E4B27-152C-4AD7-A868-844899343B4D}" presName="compNode" presStyleCnt="0"/>
      <dgm:spPr/>
    </dgm:pt>
    <dgm:pt modelId="{615DE72A-134F-47AD-BC19-1A1322E1296E}" type="pres">
      <dgm:prSet presAssocID="{168E4B27-152C-4AD7-A868-844899343B4D}" presName="bgRect" presStyleLbl="bgShp" presStyleIdx="0" presStyleCnt="3"/>
      <dgm:spPr/>
    </dgm:pt>
    <dgm:pt modelId="{E3E7AA29-9C37-4895-8495-6DB2378B042E}" type="pres">
      <dgm:prSet presAssocID="{168E4B27-152C-4AD7-A868-844899343B4D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2542A5A0-652D-468A-9786-8E18430EE27B}" type="pres">
      <dgm:prSet presAssocID="{168E4B27-152C-4AD7-A868-844899343B4D}" presName="spaceRect" presStyleCnt="0"/>
      <dgm:spPr/>
    </dgm:pt>
    <dgm:pt modelId="{0087F377-0E74-4B1C-B797-5158BF00F76E}" type="pres">
      <dgm:prSet presAssocID="{168E4B27-152C-4AD7-A868-844899343B4D}" presName="parTx" presStyleLbl="revTx" presStyleIdx="0" presStyleCnt="3">
        <dgm:presLayoutVars>
          <dgm:chMax val="0"/>
          <dgm:chPref val="0"/>
        </dgm:presLayoutVars>
      </dgm:prSet>
      <dgm:spPr/>
    </dgm:pt>
    <dgm:pt modelId="{D09FAA4A-005B-447E-9FF1-A29A8285F329}" type="pres">
      <dgm:prSet presAssocID="{09CD7CC0-9F93-4000-A58E-B31B29BDD81F}" presName="sibTrans" presStyleCnt="0"/>
      <dgm:spPr/>
    </dgm:pt>
    <dgm:pt modelId="{4DEFFCF4-06E9-403E-8D06-DACA2A2D6671}" type="pres">
      <dgm:prSet presAssocID="{679CCFC5-D3F5-4DAD-93A9-718B93A4B5B9}" presName="compNode" presStyleCnt="0"/>
      <dgm:spPr/>
    </dgm:pt>
    <dgm:pt modelId="{1414B07A-BF8D-4E40-BB61-915706FF3DFD}" type="pres">
      <dgm:prSet presAssocID="{679CCFC5-D3F5-4DAD-93A9-718B93A4B5B9}" presName="bgRect" presStyleLbl="bgShp" presStyleIdx="1" presStyleCnt="3"/>
      <dgm:spPr/>
    </dgm:pt>
    <dgm:pt modelId="{A72F0ABC-AFE4-4E74-AF9A-DE19255AFAD8}" type="pres">
      <dgm:prSet presAssocID="{679CCFC5-D3F5-4DAD-93A9-718B93A4B5B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0C5BBB12-2226-4A69-84EA-3B9AF9CEB4B6}" type="pres">
      <dgm:prSet presAssocID="{679CCFC5-D3F5-4DAD-93A9-718B93A4B5B9}" presName="spaceRect" presStyleCnt="0"/>
      <dgm:spPr/>
    </dgm:pt>
    <dgm:pt modelId="{928C79B7-409B-4CCF-972A-A1CFF272C5EB}" type="pres">
      <dgm:prSet presAssocID="{679CCFC5-D3F5-4DAD-93A9-718B93A4B5B9}" presName="parTx" presStyleLbl="revTx" presStyleIdx="1" presStyleCnt="3">
        <dgm:presLayoutVars>
          <dgm:chMax val="0"/>
          <dgm:chPref val="0"/>
        </dgm:presLayoutVars>
      </dgm:prSet>
      <dgm:spPr/>
    </dgm:pt>
    <dgm:pt modelId="{83CD23E3-856D-40A7-9291-F5FD555F9A47}" type="pres">
      <dgm:prSet presAssocID="{70FC8036-DA2E-47DD-9EB8-E8B327D3A0E5}" presName="sibTrans" presStyleCnt="0"/>
      <dgm:spPr/>
    </dgm:pt>
    <dgm:pt modelId="{CBADBB16-73F3-4BD4-914E-0FF74CCF833B}" type="pres">
      <dgm:prSet presAssocID="{13E51C72-5F27-474E-8A87-492A59E8D6FA}" presName="compNode" presStyleCnt="0"/>
      <dgm:spPr/>
    </dgm:pt>
    <dgm:pt modelId="{E312C70A-3AB3-488B-AF87-2839E156D490}" type="pres">
      <dgm:prSet presAssocID="{13E51C72-5F27-474E-8A87-492A59E8D6FA}" presName="bgRect" presStyleLbl="bgShp" presStyleIdx="2" presStyleCnt="3"/>
      <dgm:spPr/>
    </dgm:pt>
    <dgm:pt modelId="{8167DCC4-4B38-43D6-8243-045FB4BED6B3}" type="pres">
      <dgm:prSet presAssocID="{13E51C72-5F27-474E-8A87-492A59E8D6F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ting"/>
        </a:ext>
      </dgm:extLst>
    </dgm:pt>
    <dgm:pt modelId="{1C77EFB4-386B-4ECC-944D-F5E0FD0E4C3D}" type="pres">
      <dgm:prSet presAssocID="{13E51C72-5F27-474E-8A87-492A59E8D6FA}" presName="spaceRect" presStyleCnt="0"/>
      <dgm:spPr/>
    </dgm:pt>
    <dgm:pt modelId="{84D9CBC4-0180-47E8-86EB-3BC34C76D88F}" type="pres">
      <dgm:prSet presAssocID="{13E51C72-5F27-474E-8A87-492A59E8D6F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B8E611F-8B4A-4F60-98E9-D471B178CA0E}" type="presOf" srcId="{D0C661BC-5BD1-4D92-8229-56027B0058F0}" destId="{64C296AA-04D8-4F58-A7B8-9DD7B841753F}" srcOrd="0" destOrd="0" presId="urn:microsoft.com/office/officeart/2018/2/layout/IconVerticalSolidList"/>
    <dgm:cxn modelId="{48596646-CD31-4653-96DC-586776041374}" srcId="{D0C661BC-5BD1-4D92-8229-56027B0058F0}" destId="{168E4B27-152C-4AD7-A868-844899343B4D}" srcOrd="0" destOrd="0" parTransId="{0406BC61-87D6-44BF-A11F-99733CF30998}" sibTransId="{09CD7CC0-9F93-4000-A58E-B31B29BDD81F}"/>
    <dgm:cxn modelId="{5CA5A670-20E3-48E8-B485-E53E8A89818A}" type="presOf" srcId="{13E51C72-5F27-474E-8A87-492A59E8D6FA}" destId="{84D9CBC4-0180-47E8-86EB-3BC34C76D88F}" srcOrd="0" destOrd="0" presId="urn:microsoft.com/office/officeart/2018/2/layout/IconVerticalSolidList"/>
    <dgm:cxn modelId="{E72D7477-CB45-45A4-86A1-347F2DC7C92B}" srcId="{D0C661BC-5BD1-4D92-8229-56027B0058F0}" destId="{679CCFC5-D3F5-4DAD-93A9-718B93A4B5B9}" srcOrd="1" destOrd="0" parTransId="{806C988C-41E3-4BD9-830C-6760C2186839}" sibTransId="{70FC8036-DA2E-47DD-9EB8-E8B327D3A0E5}"/>
    <dgm:cxn modelId="{F447DCB9-36E8-41B8-A8DA-7F29FB78279A}" type="presOf" srcId="{679CCFC5-D3F5-4DAD-93A9-718B93A4B5B9}" destId="{928C79B7-409B-4CCF-972A-A1CFF272C5EB}" srcOrd="0" destOrd="0" presId="urn:microsoft.com/office/officeart/2018/2/layout/IconVerticalSolidList"/>
    <dgm:cxn modelId="{6F13B9D5-296A-4876-889A-F632F6A41F67}" type="presOf" srcId="{168E4B27-152C-4AD7-A868-844899343B4D}" destId="{0087F377-0E74-4B1C-B797-5158BF00F76E}" srcOrd="0" destOrd="0" presId="urn:microsoft.com/office/officeart/2018/2/layout/IconVerticalSolidList"/>
    <dgm:cxn modelId="{1F84F2E2-48E1-4CC0-AB81-722EB0758446}" srcId="{D0C661BC-5BD1-4D92-8229-56027B0058F0}" destId="{13E51C72-5F27-474E-8A87-492A59E8D6FA}" srcOrd="2" destOrd="0" parTransId="{CB1800DE-FB87-4057-BA31-4238631F85A6}" sibTransId="{7996150E-B389-4B69-8965-A34512860280}"/>
    <dgm:cxn modelId="{7DBC3406-2918-4230-9AFB-BE41C4182ABB}" type="presParOf" srcId="{64C296AA-04D8-4F58-A7B8-9DD7B841753F}" destId="{069FFA84-0873-4493-834E-64B8E4B40DA4}" srcOrd="0" destOrd="0" presId="urn:microsoft.com/office/officeart/2018/2/layout/IconVerticalSolidList"/>
    <dgm:cxn modelId="{FC65AF9E-36E5-4DEA-AEBF-B0E4F97D7F89}" type="presParOf" srcId="{069FFA84-0873-4493-834E-64B8E4B40DA4}" destId="{615DE72A-134F-47AD-BC19-1A1322E1296E}" srcOrd="0" destOrd="0" presId="urn:microsoft.com/office/officeart/2018/2/layout/IconVerticalSolidList"/>
    <dgm:cxn modelId="{61661207-0BBC-4391-989F-7E804A83DACA}" type="presParOf" srcId="{069FFA84-0873-4493-834E-64B8E4B40DA4}" destId="{E3E7AA29-9C37-4895-8495-6DB2378B042E}" srcOrd="1" destOrd="0" presId="urn:microsoft.com/office/officeart/2018/2/layout/IconVerticalSolidList"/>
    <dgm:cxn modelId="{9808595C-CB85-4767-ACE5-E568DC5179FA}" type="presParOf" srcId="{069FFA84-0873-4493-834E-64B8E4B40DA4}" destId="{2542A5A0-652D-468A-9786-8E18430EE27B}" srcOrd="2" destOrd="0" presId="urn:microsoft.com/office/officeart/2018/2/layout/IconVerticalSolidList"/>
    <dgm:cxn modelId="{4D787D09-8590-427D-B5F5-81EAE27906D9}" type="presParOf" srcId="{069FFA84-0873-4493-834E-64B8E4B40DA4}" destId="{0087F377-0E74-4B1C-B797-5158BF00F76E}" srcOrd="3" destOrd="0" presId="urn:microsoft.com/office/officeart/2018/2/layout/IconVerticalSolidList"/>
    <dgm:cxn modelId="{33930C78-DB14-403C-8F1B-3C43E8C05290}" type="presParOf" srcId="{64C296AA-04D8-4F58-A7B8-9DD7B841753F}" destId="{D09FAA4A-005B-447E-9FF1-A29A8285F329}" srcOrd="1" destOrd="0" presId="urn:microsoft.com/office/officeart/2018/2/layout/IconVerticalSolidList"/>
    <dgm:cxn modelId="{F367590E-1E7A-4E5F-97ED-48B8EEB3C787}" type="presParOf" srcId="{64C296AA-04D8-4F58-A7B8-9DD7B841753F}" destId="{4DEFFCF4-06E9-403E-8D06-DACA2A2D6671}" srcOrd="2" destOrd="0" presId="urn:microsoft.com/office/officeart/2018/2/layout/IconVerticalSolidList"/>
    <dgm:cxn modelId="{2A10954A-B5BC-46E9-92F4-FCEA3CB8C031}" type="presParOf" srcId="{4DEFFCF4-06E9-403E-8D06-DACA2A2D6671}" destId="{1414B07A-BF8D-4E40-BB61-915706FF3DFD}" srcOrd="0" destOrd="0" presId="urn:microsoft.com/office/officeart/2018/2/layout/IconVerticalSolidList"/>
    <dgm:cxn modelId="{A2870FC0-AE3A-4AEB-9451-9D419F4468E9}" type="presParOf" srcId="{4DEFFCF4-06E9-403E-8D06-DACA2A2D6671}" destId="{A72F0ABC-AFE4-4E74-AF9A-DE19255AFAD8}" srcOrd="1" destOrd="0" presId="urn:microsoft.com/office/officeart/2018/2/layout/IconVerticalSolidList"/>
    <dgm:cxn modelId="{2AC67ADB-D564-4858-9D68-92A16E1C7493}" type="presParOf" srcId="{4DEFFCF4-06E9-403E-8D06-DACA2A2D6671}" destId="{0C5BBB12-2226-4A69-84EA-3B9AF9CEB4B6}" srcOrd="2" destOrd="0" presId="urn:microsoft.com/office/officeart/2018/2/layout/IconVerticalSolidList"/>
    <dgm:cxn modelId="{A41D888C-C99B-4DAF-B5A5-72137E33C2C7}" type="presParOf" srcId="{4DEFFCF4-06E9-403E-8D06-DACA2A2D6671}" destId="{928C79B7-409B-4CCF-972A-A1CFF272C5EB}" srcOrd="3" destOrd="0" presId="urn:microsoft.com/office/officeart/2018/2/layout/IconVerticalSolidList"/>
    <dgm:cxn modelId="{EA711D8E-0402-4FD8-A5B9-4D5D68070452}" type="presParOf" srcId="{64C296AA-04D8-4F58-A7B8-9DD7B841753F}" destId="{83CD23E3-856D-40A7-9291-F5FD555F9A47}" srcOrd="3" destOrd="0" presId="urn:microsoft.com/office/officeart/2018/2/layout/IconVerticalSolidList"/>
    <dgm:cxn modelId="{5B9E306A-DD6C-4B4C-BA5E-029BA0FBBD07}" type="presParOf" srcId="{64C296AA-04D8-4F58-A7B8-9DD7B841753F}" destId="{CBADBB16-73F3-4BD4-914E-0FF74CCF833B}" srcOrd="4" destOrd="0" presId="urn:microsoft.com/office/officeart/2018/2/layout/IconVerticalSolidList"/>
    <dgm:cxn modelId="{1099BB10-0492-454B-AE41-374EEB708660}" type="presParOf" srcId="{CBADBB16-73F3-4BD4-914E-0FF74CCF833B}" destId="{E312C70A-3AB3-488B-AF87-2839E156D490}" srcOrd="0" destOrd="0" presId="urn:microsoft.com/office/officeart/2018/2/layout/IconVerticalSolidList"/>
    <dgm:cxn modelId="{80CD11E8-06D8-4767-89F6-BFF5A22AD7B7}" type="presParOf" srcId="{CBADBB16-73F3-4BD4-914E-0FF74CCF833B}" destId="{8167DCC4-4B38-43D6-8243-045FB4BED6B3}" srcOrd="1" destOrd="0" presId="urn:microsoft.com/office/officeart/2018/2/layout/IconVerticalSolidList"/>
    <dgm:cxn modelId="{66EA8E80-9BA8-4BB9-84CD-A763F9943161}" type="presParOf" srcId="{CBADBB16-73F3-4BD4-914E-0FF74CCF833B}" destId="{1C77EFB4-386B-4ECC-944D-F5E0FD0E4C3D}" srcOrd="2" destOrd="0" presId="urn:microsoft.com/office/officeart/2018/2/layout/IconVerticalSolidList"/>
    <dgm:cxn modelId="{96EB4EEF-F0E9-40E5-B7CE-8F56DF165158}" type="presParOf" srcId="{CBADBB16-73F3-4BD4-914E-0FF74CCF833B}" destId="{84D9CBC4-0180-47E8-86EB-3BC34C76D8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DC1A65-D4FB-4BF8-8FF5-DA617C36BE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95AE647-6DA1-49CF-9D91-56347AAAF5ED}">
      <dgm:prSet/>
      <dgm:spPr/>
      <dgm:t>
        <a:bodyPr/>
        <a:lstStyle/>
        <a:p>
          <a:r>
            <a:rPr lang="en-US" dirty="0"/>
            <a:t>Ask the judge for permission to approach the witness (in person) </a:t>
          </a:r>
        </a:p>
      </dgm:t>
    </dgm:pt>
    <dgm:pt modelId="{180B081D-A16A-4235-8733-3D0A2CCABDEC}" type="parTrans" cxnId="{2C436C38-679A-4F25-AD01-67832F290909}">
      <dgm:prSet/>
      <dgm:spPr/>
      <dgm:t>
        <a:bodyPr/>
        <a:lstStyle/>
        <a:p>
          <a:endParaRPr lang="en-US"/>
        </a:p>
      </dgm:t>
    </dgm:pt>
    <dgm:pt modelId="{93CC6292-4EB0-4F0B-AAEB-D3B75BD3D585}" type="sibTrans" cxnId="{2C436C38-679A-4F25-AD01-67832F290909}">
      <dgm:prSet/>
      <dgm:spPr/>
      <dgm:t>
        <a:bodyPr/>
        <a:lstStyle/>
        <a:p>
          <a:endParaRPr lang="en-US"/>
        </a:p>
      </dgm:t>
    </dgm:pt>
    <dgm:pt modelId="{31C936D9-8532-4A4A-BE5B-7B5D5B38422E}">
      <dgm:prSet/>
      <dgm:spPr/>
      <dgm:t>
        <a:bodyPr/>
        <a:lstStyle/>
        <a:p>
          <a:r>
            <a:rPr lang="en-US" dirty="0"/>
            <a:t>Online:  “Ms. Peyton please turn to Exhibit 6 in the exhibit binder before you.”</a:t>
          </a:r>
        </a:p>
      </dgm:t>
    </dgm:pt>
    <dgm:pt modelId="{9427DFC7-6D51-4B2C-A25E-53C9180E9D9D}" type="parTrans" cxnId="{753CED01-ADCA-4B64-AAD1-DE2D95DDE2A4}">
      <dgm:prSet/>
      <dgm:spPr/>
      <dgm:t>
        <a:bodyPr/>
        <a:lstStyle/>
        <a:p>
          <a:endParaRPr lang="en-US"/>
        </a:p>
      </dgm:t>
    </dgm:pt>
    <dgm:pt modelId="{90A5751F-8024-4B76-B971-40F5D15AC9C2}" type="sibTrans" cxnId="{753CED01-ADCA-4B64-AAD1-DE2D95DDE2A4}">
      <dgm:prSet/>
      <dgm:spPr/>
      <dgm:t>
        <a:bodyPr/>
        <a:lstStyle/>
        <a:p>
          <a:endParaRPr lang="en-US"/>
        </a:p>
      </dgm:t>
    </dgm:pt>
    <dgm:pt modelId="{977486FC-C360-4F53-A011-4B09D0B0F785}" type="pres">
      <dgm:prSet presAssocID="{16DC1A65-D4FB-4BF8-8FF5-DA617C36BE5E}" presName="root" presStyleCnt="0">
        <dgm:presLayoutVars>
          <dgm:dir/>
          <dgm:resizeHandles val="exact"/>
        </dgm:presLayoutVars>
      </dgm:prSet>
      <dgm:spPr/>
    </dgm:pt>
    <dgm:pt modelId="{0BA836D2-2632-4897-9025-7A5FA0BB9AF8}" type="pres">
      <dgm:prSet presAssocID="{695AE647-6DA1-49CF-9D91-56347AAAF5ED}" presName="compNode" presStyleCnt="0"/>
      <dgm:spPr/>
    </dgm:pt>
    <dgm:pt modelId="{85E32E2D-B906-4195-8E53-5E2CF07BA34D}" type="pres">
      <dgm:prSet presAssocID="{695AE647-6DA1-49CF-9D91-56347AAAF5ED}" presName="bgRect" presStyleLbl="bgShp" presStyleIdx="0" presStyleCnt="2"/>
      <dgm:spPr/>
    </dgm:pt>
    <dgm:pt modelId="{E1FD5AA2-0844-451A-B2AB-33922B1B7471}" type="pres">
      <dgm:prSet presAssocID="{695AE647-6DA1-49CF-9D91-56347AAAF5E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F91A0CBB-5216-4084-BA85-768FE8443317}" type="pres">
      <dgm:prSet presAssocID="{695AE647-6DA1-49CF-9D91-56347AAAF5ED}" presName="spaceRect" presStyleCnt="0"/>
      <dgm:spPr/>
    </dgm:pt>
    <dgm:pt modelId="{D09FAC59-75A4-4EB1-BB1E-2D5D477004F0}" type="pres">
      <dgm:prSet presAssocID="{695AE647-6DA1-49CF-9D91-56347AAAF5ED}" presName="parTx" presStyleLbl="revTx" presStyleIdx="0" presStyleCnt="2">
        <dgm:presLayoutVars>
          <dgm:chMax val="0"/>
          <dgm:chPref val="0"/>
        </dgm:presLayoutVars>
      </dgm:prSet>
      <dgm:spPr/>
    </dgm:pt>
    <dgm:pt modelId="{D25BFC32-1088-4E3A-8545-04D983A29C9A}" type="pres">
      <dgm:prSet presAssocID="{93CC6292-4EB0-4F0B-AAEB-D3B75BD3D585}" presName="sibTrans" presStyleCnt="0"/>
      <dgm:spPr/>
    </dgm:pt>
    <dgm:pt modelId="{A727B02B-6045-4498-9BCF-CBC8CC9DEC5E}" type="pres">
      <dgm:prSet presAssocID="{31C936D9-8532-4A4A-BE5B-7B5D5B38422E}" presName="compNode" presStyleCnt="0"/>
      <dgm:spPr/>
    </dgm:pt>
    <dgm:pt modelId="{6837C205-39EA-4570-8868-616B467664F6}" type="pres">
      <dgm:prSet presAssocID="{31C936D9-8532-4A4A-BE5B-7B5D5B38422E}" presName="bgRect" presStyleLbl="bgShp" presStyleIdx="1" presStyleCnt="2"/>
      <dgm:spPr/>
    </dgm:pt>
    <dgm:pt modelId="{2C580E68-48C9-483D-B30A-E42AAD42FA85}" type="pres">
      <dgm:prSet presAssocID="{31C936D9-8532-4A4A-BE5B-7B5D5B38422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s"/>
        </a:ext>
      </dgm:extLst>
    </dgm:pt>
    <dgm:pt modelId="{3B210D38-2C56-4691-9B7B-0D2071822BDA}" type="pres">
      <dgm:prSet presAssocID="{31C936D9-8532-4A4A-BE5B-7B5D5B38422E}" presName="spaceRect" presStyleCnt="0"/>
      <dgm:spPr/>
    </dgm:pt>
    <dgm:pt modelId="{F8AE5E2B-63AC-4E57-B301-93BD77F0C0AE}" type="pres">
      <dgm:prSet presAssocID="{31C936D9-8532-4A4A-BE5B-7B5D5B38422E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53CED01-ADCA-4B64-AAD1-DE2D95DDE2A4}" srcId="{16DC1A65-D4FB-4BF8-8FF5-DA617C36BE5E}" destId="{31C936D9-8532-4A4A-BE5B-7B5D5B38422E}" srcOrd="1" destOrd="0" parTransId="{9427DFC7-6D51-4B2C-A25E-53C9180E9D9D}" sibTransId="{90A5751F-8024-4B76-B971-40F5D15AC9C2}"/>
    <dgm:cxn modelId="{1B6B290B-93CB-4B18-8E62-B50136653989}" type="presOf" srcId="{16DC1A65-D4FB-4BF8-8FF5-DA617C36BE5E}" destId="{977486FC-C360-4F53-A011-4B09D0B0F785}" srcOrd="0" destOrd="0" presId="urn:microsoft.com/office/officeart/2018/2/layout/IconVerticalSolidList"/>
    <dgm:cxn modelId="{2C436C38-679A-4F25-AD01-67832F290909}" srcId="{16DC1A65-D4FB-4BF8-8FF5-DA617C36BE5E}" destId="{695AE647-6DA1-49CF-9D91-56347AAAF5ED}" srcOrd="0" destOrd="0" parTransId="{180B081D-A16A-4235-8733-3D0A2CCABDEC}" sibTransId="{93CC6292-4EB0-4F0B-AAEB-D3B75BD3D585}"/>
    <dgm:cxn modelId="{4C1373A5-8B00-496D-BA74-4C779D7B6690}" type="presOf" srcId="{695AE647-6DA1-49CF-9D91-56347AAAF5ED}" destId="{D09FAC59-75A4-4EB1-BB1E-2D5D477004F0}" srcOrd="0" destOrd="0" presId="urn:microsoft.com/office/officeart/2018/2/layout/IconVerticalSolidList"/>
    <dgm:cxn modelId="{BAFA9EC0-3EC7-43A8-8360-424FB2A594EA}" type="presOf" srcId="{31C936D9-8532-4A4A-BE5B-7B5D5B38422E}" destId="{F8AE5E2B-63AC-4E57-B301-93BD77F0C0AE}" srcOrd="0" destOrd="0" presId="urn:microsoft.com/office/officeart/2018/2/layout/IconVerticalSolidList"/>
    <dgm:cxn modelId="{EDEC82ED-9E19-4B57-9C37-EB92E5852CFE}" type="presParOf" srcId="{977486FC-C360-4F53-A011-4B09D0B0F785}" destId="{0BA836D2-2632-4897-9025-7A5FA0BB9AF8}" srcOrd="0" destOrd="0" presId="urn:microsoft.com/office/officeart/2018/2/layout/IconVerticalSolidList"/>
    <dgm:cxn modelId="{608DF811-C2B7-413E-A089-E1ED1BEB2DBB}" type="presParOf" srcId="{0BA836D2-2632-4897-9025-7A5FA0BB9AF8}" destId="{85E32E2D-B906-4195-8E53-5E2CF07BA34D}" srcOrd="0" destOrd="0" presId="urn:microsoft.com/office/officeart/2018/2/layout/IconVerticalSolidList"/>
    <dgm:cxn modelId="{DF06A665-B6ED-4AA8-9B5D-20C204613F92}" type="presParOf" srcId="{0BA836D2-2632-4897-9025-7A5FA0BB9AF8}" destId="{E1FD5AA2-0844-451A-B2AB-33922B1B7471}" srcOrd="1" destOrd="0" presId="urn:microsoft.com/office/officeart/2018/2/layout/IconVerticalSolidList"/>
    <dgm:cxn modelId="{228C6188-6CC1-4A9D-9AFA-7AF42ADD0F2D}" type="presParOf" srcId="{0BA836D2-2632-4897-9025-7A5FA0BB9AF8}" destId="{F91A0CBB-5216-4084-BA85-768FE8443317}" srcOrd="2" destOrd="0" presId="urn:microsoft.com/office/officeart/2018/2/layout/IconVerticalSolidList"/>
    <dgm:cxn modelId="{B55C71E1-6D1B-41D4-B3A9-F5881F2F84D5}" type="presParOf" srcId="{0BA836D2-2632-4897-9025-7A5FA0BB9AF8}" destId="{D09FAC59-75A4-4EB1-BB1E-2D5D477004F0}" srcOrd="3" destOrd="0" presId="urn:microsoft.com/office/officeart/2018/2/layout/IconVerticalSolidList"/>
    <dgm:cxn modelId="{ABCCB3D7-B01E-4818-BC85-65E60CD693DB}" type="presParOf" srcId="{977486FC-C360-4F53-A011-4B09D0B0F785}" destId="{D25BFC32-1088-4E3A-8545-04D983A29C9A}" srcOrd="1" destOrd="0" presId="urn:microsoft.com/office/officeart/2018/2/layout/IconVerticalSolidList"/>
    <dgm:cxn modelId="{6341F22B-795D-4FDA-95AC-8B3317ED534F}" type="presParOf" srcId="{977486FC-C360-4F53-A011-4B09D0B0F785}" destId="{A727B02B-6045-4498-9BCF-CBC8CC9DEC5E}" srcOrd="2" destOrd="0" presId="urn:microsoft.com/office/officeart/2018/2/layout/IconVerticalSolidList"/>
    <dgm:cxn modelId="{CA14AC70-AB5B-4CC2-8C8E-BB371C34A009}" type="presParOf" srcId="{A727B02B-6045-4498-9BCF-CBC8CC9DEC5E}" destId="{6837C205-39EA-4570-8868-616B467664F6}" srcOrd="0" destOrd="0" presId="urn:microsoft.com/office/officeart/2018/2/layout/IconVerticalSolidList"/>
    <dgm:cxn modelId="{67280D70-69F3-4342-802A-6B625448A147}" type="presParOf" srcId="{A727B02B-6045-4498-9BCF-CBC8CC9DEC5E}" destId="{2C580E68-48C9-483D-B30A-E42AAD42FA85}" srcOrd="1" destOrd="0" presId="urn:microsoft.com/office/officeart/2018/2/layout/IconVerticalSolidList"/>
    <dgm:cxn modelId="{2C8FC47E-8DF8-4212-8561-35A7B88B1A7B}" type="presParOf" srcId="{A727B02B-6045-4498-9BCF-CBC8CC9DEC5E}" destId="{3B210D38-2C56-4691-9B7B-0D2071822BDA}" srcOrd="2" destOrd="0" presId="urn:microsoft.com/office/officeart/2018/2/layout/IconVerticalSolidList"/>
    <dgm:cxn modelId="{D8F71D31-F791-470F-A07F-B2368294308E}" type="presParOf" srcId="{A727B02B-6045-4498-9BCF-CBC8CC9DEC5E}" destId="{F8AE5E2B-63AC-4E57-B301-93BD77F0C0A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69F5C44-C2FF-45E7-BB8A-DFB82DB2A903}" type="doc">
      <dgm:prSet loTypeId="urn:microsoft.com/office/officeart/2016/7/layout/VerticalDownArrowProcess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1FDE54-2E6E-4B4C-B5C5-0A15A40A29F8}">
      <dgm:prSet/>
      <dgm:spPr/>
      <dgm:t>
        <a:bodyPr/>
        <a:lstStyle/>
        <a:p>
          <a:r>
            <a:rPr lang="en-US" dirty="0"/>
            <a:t>Give</a:t>
          </a:r>
        </a:p>
      </dgm:t>
    </dgm:pt>
    <dgm:pt modelId="{47E7012E-2B9C-4508-B48B-FFB7C381C2D9}" type="parTrans" cxnId="{ABF3E319-35AE-4C8E-86DE-08158CF8DEEA}">
      <dgm:prSet/>
      <dgm:spPr/>
      <dgm:t>
        <a:bodyPr/>
        <a:lstStyle/>
        <a:p>
          <a:endParaRPr lang="en-US"/>
        </a:p>
      </dgm:t>
    </dgm:pt>
    <dgm:pt modelId="{963FE42B-E9EA-40C6-9E16-3DF5CA60C88B}" type="sibTrans" cxnId="{ABF3E319-35AE-4C8E-86DE-08158CF8DEEA}">
      <dgm:prSet/>
      <dgm:spPr/>
      <dgm:t>
        <a:bodyPr/>
        <a:lstStyle/>
        <a:p>
          <a:endParaRPr lang="en-US"/>
        </a:p>
      </dgm:t>
    </dgm:pt>
    <dgm:pt modelId="{E04A6558-C0AA-40F9-B5FE-87B755563578}">
      <dgm:prSet/>
      <dgm:spPr/>
      <dgm:t>
        <a:bodyPr/>
        <a:lstStyle/>
        <a:p>
          <a:r>
            <a:rPr lang="en-US" dirty="0"/>
            <a:t>Give (in person) or refer (online) witness to the marked exhibit </a:t>
          </a:r>
        </a:p>
      </dgm:t>
    </dgm:pt>
    <dgm:pt modelId="{086C6FD0-E8CC-43A8-91F5-E8DB7C2696D9}" type="parTrans" cxnId="{A736E7C2-7424-4DAC-9593-BCC064D1B7B6}">
      <dgm:prSet/>
      <dgm:spPr/>
      <dgm:t>
        <a:bodyPr/>
        <a:lstStyle/>
        <a:p>
          <a:endParaRPr lang="en-US"/>
        </a:p>
      </dgm:t>
    </dgm:pt>
    <dgm:pt modelId="{4CD9A933-1495-4E24-9257-12BC643ADA97}" type="sibTrans" cxnId="{A736E7C2-7424-4DAC-9593-BCC064D1B7B6}">
      <dgm:prSet/>
      <dgm:spPr/>
      <dgm:t>
        <a:bodyPr/>
        <a:lstStyle/>
        <a:p>
          <a:endParaRPr lang="en-US"/>
        </a:p>
      </dgm:t>
    </dgm:pt>
    <dgm:pt modelId="{61FA9EE7-6B79-4757-83EC-686D63A08C45}">
      <dgm:prSet/>
      <dgm:spPr/>
      <dgm:t>
        <a:bodyPr/>
        <a:lstStyle/>
        <a:p>
          <a:r>
            <a:rPr lang="en-US" dirty="0"/>
            <a:t>Refer</a:t>
          </a:r>
        </a:p>
      </dgm:t>
    </dgm:pt>
    <dgm:pt modelId="{119A8505-8717-4D31-BD63-516538C8B114}" type="parTrans" cxnId="{A85EDA9D-F180-4DEE-9990-5B3182DAE731}">
      <dgm:prSet/>
      <dgm:spPr/>
      <dgm:t>
        <a:bodyPr/>
        <a:lstStyle/>
        <a:p>
          <a:endParaRPr lang="en-US"/>
        </a:p>
      </dgm:t>
    </dgm:pt>
    <dgm:pt modelId="{87E87AA0-B792-41E9-B468-3BF0D3F7FB07}" type="sibTrans" cxnId="{A85EDA9D-F180-4DEE-9990-5B3182DAE731}">
      <dgm:prSet/>
      <dgm:spPr/>
      <dgm:t>
        <a:bodyPr/>
        <a:lstStyle/>
        <a:p>
          <a:endParaRPr lang="en-US"/>
        </a:p>
      </dgm:t>
    </dgm:pt>
    <dgm:pt modelId="{E9CF0844-807B-4DA7-B580-BAA8CA8EC0C2}">
      <dgm:prSet/>
      <dgm:spPr/>
      <dgm:t>
        <a:bodyPr/>
        <a:lstStyle/>
        <a:p>
          <a:r>
            <a:rPr lang="en-US" dirty="0"/>
            <a:t>Refer to it as “Exhibit 6 for identification”</a:t>
          </a:r>
        </a:p>
      </dgm:t>
    </dgm:pt>
    <dgm:pt modelId="{26131739-CB08-4083-8564-AD7BFC0AD076}" type="parTrans" cxnId="{0A2D4A85-F567-43DF-9B3B-EA78C57857FC}">
      <dgm:prSet/>
      <dgm:spPr/>
      <dgm:t>
        <a:bodyPr/>
        <a:lstStyle/>
        <a:p>
          <a:endParaRPr lang="en-US"/>
        </a:p>
      </dgm:t>
    </dgm:pt>
    <dgm:pt modelId="{ED0B8F50-7956-4A54-A983-00ABEC5D0C24}" type="sibTrans" cxnId="{0A2D4A85-F567-43DF-9B3B-EA78C57857FC}">
      <dgm:prSet/>
      <dgm:spPr/>
      <dgm:t>
        <a:bodyPr/>
        <a:lstStyle/>
        <a:p>
          <a:endParaRPr lang="en-US"/>
        </a:p>
      </dgm:t>
    </dgm:pt>
    <dgm:pt modelId="{E8594784-DC7E-40DD-B7D4-ABCB10C4A58A}">
      <dgm:prSet/>
      <dgm:spPr/>
      <dgm:t>
        <a:bodyPr/>
        <a:lstStyle/>
        <a:p>
          <a:r>
            <a:rPr lang="en-US"/>
            <a:t>Do not publish</a:t>
          </a:r>
        </a:p>
      </dgm:t>
    </dgm:pt>
    <dgm:pt modelId="{601221DC-07E4-4ADD-80F4-159B0DE98330}" type="parTrans" cxnId="{3109DF95-69FD-4ED2-B5F9-AC2FFD1B51E2}">
      <dgm:prSet/>
      <dgm:spPr/>
      <dgm:t>
        <a:bodyPr/>
        <a:lstStyle/>
        <a:p>
          <a:endParaRPr lang="en-US"/>
        </a:p>
      </dgm:t>
    </dgm:pt>
    <dgm:pt modelId="{52220002-DD69-4235-8414-A6CDA6CC242E}" type="sibTrans" cxnId="{3109DF95-69FD-4ED2-B5F9-AC2FFD1B51E2}">
      <dgm:prSet/>
      <dgm:spPr/>
      <dgm:t>
        <a:bodyPr/>
        <a:lstStyle/>
        <a:p>
          <a:endParaRPr lang="en-US"/>
        </a:p>
      </dgm:t>
    </dgm:pt>
    <dgm:pt modelId="{B5297015-FBCC-46D9-82BB-728F6DF2F928}">
      <dgm:prSet/>
      <dgm:spPr/>
      <dgm:t>
        <a:bodyPr/>
        <a:lstStyle/>
        <a:p>
          <a:r>
            <a:rPr lang="en-US" dirty="0"/>
            <a:t>Do not publish to the jury until it has been admitted</a:t>
          </a:r>
        </a:p>
      </dgm:t>
    </dgm:pt>
    <dgm:pt modelId="{26359D1D-322E-4D0D-A8A7-CAD900A294BD}" type="parTrans" cxnId="{8F72052E-FF1D-4BAF-BB71-50B3FF0754ED}">
      <dgm:prSet/>
      <dgm:spPr/>
      <dgm:t>
        <a:bodyPr/>
        <a:lstStyle/>
        <a:p>
          <a:endParaRPr lang="en-US"/>
        </a:p>
      </dgm:t>
    </dgm:pt>
    <dgm:pt modelId="{59340678-2B5D-465E-A72D-167C98AE9315}" type="sibTrans" cxnId="{8F72052E-FF1D-4BAF-BB71-50B3FF0754ED}">
      <dgm:prSet/>
      <dgm:spPr/>
      <dgm:t>
        <a:bodyPr/>
        <a:lstStyle/>
        <a:p>
          <a:endParaRPr lang="en-US"/>
        </a:p>
      </dgm:t>
    </dgm:pt>
    <dgm:pt modelId="{0AA8FA8F-99DA-7C40-B676-8C207E9BCA38}" type="pres">
      <dgm:prSet presAssocID="{269F5C44-C2FF-45E7-BB8A-DFB82DB2A903}" presName="Name0" presStyleCnt="0">
        <dgm:presLayoutVars>
          <dgm:dir/>
          <dgm:animLvl val="lvl"/>
          <dgm:resizeHandles val="exact"/>
        </dgm:presLayoutVars>
      </dgm:prSet>
      <dgm:spPr/>
    </dgm:pt>
    <dgm:pt modelId="{45236564-A552-4747-A85F-FE5FDB80ABEA}" type="pres">
      <dgm:prSet presAssocID="{E8594784-DC7E-40DD-B7D4-ABCB10C4A58A}" presName="boxAndChildren" presStyleCnt="0"/>
      <dgm:spPr/>
    </dgm:pt>
    <dgm:pt modelId="{D52DF437-F578-964F-A903-A83ED1597334}" type="pres">
      <dgm:prSet presAssocID="{E8594784-DC7E-40DD-B7D4-ABCB10C4A58A}" presName="parentTextBox" presStyleLbl="alignNode1" presStyleIdx="0" presStyleCnt="3"/>
      <dgm:spPr/>
    </dgm:pt>
    <dgm:pt modelId="{9FDDA14C-DA31-174D-B36B-2A50B1A99F68}" type="pres">
      <dgm:prSet presAssocID="{E8594784-DC7E-40DD-B7D4-ABCB10C4A58A}" presName="descendantBox" presStyleLbl="bgAccFollowNode1" presStyleIdx="0" presStyleCnt="3"/>
      <dgm:spPr/>
    </dgm:pt>
    <dgm:pt modelId="{2B588B33-067B-C843-ABFE-4C8357F3CB8C}" type="pres">
      <dgm:prSet presAssocID="{87E87AA0-B792-41E9-B468-3BF0D3F7FB07}" presName="sp" presStyleCnt="0"/>
      <dgm:spPr/>
    </dgm:pt>
    <dgm:pt modelId="{13EE8D36-6A5D-7942-8E4F-4F6F5A2DBD4F}" type="pres">
      <dgm:prSet presAssocID="{61FA9EE7-6B79-4757-83EC-686D63A08C45}" presName="arrowAndChildren" presStyleCnt="0"/>
      <dgm:spPr/>
    </dgm:pt>
    <dgm:pt modelId="{DCD81F5B-8469-6A47-8AAE-2425687763B4}" type="pres">
      <dgm:prSet presAssocID="{61FA9EE7-6B79-4757-83EC-686D63A08C45}" presName="parentTextArrow" presStyleLbl="node1" presStyleIdx="0" presStyleCnt="0"/>
      <dgm:spPr/>
    </dgm:pt>
    <dgm:pt modelId="{64C0F8EF-C28A-F943-B9B9-C02FCEBF0EBA}" type="pres">
      <dgm:prSet presAssocID="{61FA9EE7-6B79-4757-83EC-686D63A08C45}" presName="arrow" presStyleLbl="alignNode1" presStyleIdx="1" presStyleCnt="3"/>
      <dgm:spPr/>
    </dgm:pt>
    <dgm:pt modelId="{87193085-FA90-204C-8501-CA2E1547ADA7}" type="pres">
      <dgm:prSet presAssocID="{61FA9EE7-6B79-4757-83EC-686D63A08C45}" presName="descendantArrow" presStyleLbl="bgAccFollowNode1" presStyleIdx="1" presStyleCnt="3"/>
      <dgm:spPr/>
    </dgm:pt>
    <dgm:pt modelId="{22F58513-44B1-304E-8381-08C6314E03F0}" type="pres">
      <dgm:prSet presAssocID="{963FE42B-E9EA-40C6-9E16-3DF5CA60C88B}" presName="sp" presStyleCnt="0"/>
      <dgm:spPr/>
    </dgm:pt>
    <dgm:pt modelId="{2CD39B8C-7400-1548-AEBA-DFC654923EA2}" type="pres">
      <dgm:prSet presAssocID="{D11FDE54-2E6E-4B4C-B5C5-0A15A40A29F8}" presName="arrowAndChildren" presStyleCnt="0"/>
      <dgm:spPr/>
    </dgm:pt>
    <dgm:pt modelId="{DD4D4649-249F-6542-A6B7-9495EA3EE84E}" type="pres">
      <dgm:prSet presAssocID="{D11FDE54-2E6E-4B4C-B5C5-0A15A40A29F8}" presName="parentTextArrow" presStyleLbl="node1" presStyleIdx="0" presStyleCnt="0"/>
      <dgm:spPr/>
    </dgm:pt>
    <dgm:pt modelId="{DFA44E1B-2A15-D049-B9C3-67FB523E58CB}" type="pres">
      <dgm:prSet presAssocID="{D11FDE54-2E6E-4B4C-B5C5-0A15A40A29F8}" presName="arrow" presStyleLbl="alignNode1" presStyleIdx="2" presStyleCnt="3"/>
      <dgm:spPr/>
    </dgm:pt>
    <dgm:pt modelId="{AAC48B6F-A0BD-2F4A-96F7-2EE6DF5A4021}" type="pres">
      <dgm:prSet presAssocID="{D11FDE54-2E6E-4B4C-B5C5-0A15A40A29F8}" presName="descendantArrow" presStyleLbl="bgAccFollowNode1" presStyleIdx="2" presStyleCnt="3"/>
      <dgm:spPr/>
    </dgm:pt>
  </dgm:ptLst>
  <dgm:cxnLst>
    <dgm:cxn modelId="{70DB2603-C00B-2748-99A0-646752A56980}" type="presOf" srcId="{E04A6558-C0AA-40F9-B5FE-87B755563578}" destId="{AAC48B6F-A0BD-2F4A-96F7-2EE6DF5A4021}" srcOrd="0" destOrd="0" presId="urn:microsoft.com/office/officeart/2016/7/layout/VerticalDownArrowProcess"/>
    <dgm:cxn modelId="{ABF3E319-35AE-4C8E-86DE-08158CF8DEEA}" srcId="{269F5C44-C2FF-45E7-BB8A-DFB82DB2A903}" destId="{D11FDE54-2E6E-4B4C-B5C5-0A15A40A29F8}" srcOrd="0" destOrd="0" parTransId="{47E7012E-2B9C-4508-B48B-FFB7C381C2D9}" sibTransId="{963FE42B-E9EA-40C6-9E16-3DF5CA60C88B}"/>
    <dgm:cxn modelId="{7D87F824-16F2-C94B-87FE-7CF03FB034C5}" type="presOf" srcId="{D11FDE54-2E6E-4B4C-B5C5-0A15A40A29F8}" destId="{DD4D4649-249F-6542-A6B7-9495EA3EE84E}" srcOrd="0" destOrd="0" presId="urn:microsoft.com/office/officeart/2016/7/layout/VerticalDownArrowProcess"/>
    <dgm:cxn modelId="{8F72052E-FF1D-4BAF-BB71-50B3FF0754ED}" srcId="{E8594784-DC7E-40DD-B7D4-ABCB10C4A58A}" destId="{B5297015-FBCC-46D9-82BB-728F6DF2F928}" srcOrd="0" destOrd="0" parTransId="{26359D1D-322E-4D0D-A8A7-CAD900A294BD}" sibTransId="{59340678-2B5D-465E-A72D-167C98AE9315}"/>
    <dgm:cxn modelId="{DE202836-1B9A-E148-983F-59BBB5DDB0A9}" type="presOf" srcId="{E8594784-DC7E-40DD-B7D4-ABCB10C4A58A}" destId="{D52DF437-F578-964F-A903-A83ED1597334}" srcOrd="0" destOrd="0" presId="urn:microsoft.com/office/officeart/2016/7/layout/VerticalDownArrowProcess"/>
    <dgm:cxn modelId="{AC66046E-8C0D-2041-B631-3FAA5568C4D4}" type="presOf" srcId="{D11FDE54-2E6E-4B4C-B5C5-0A15A40A29F8}" destId="{DFA44E1B-2A15-D049-B9C3-67FB523E58CB}" srcOrd="1" destOrd="0" presId="urn:microsoft.com/office/officeart/2016/7/layout/VerticalDownArrowProcess"/>
    <dgm:cxn modelId="{8CCE5C6F-AC7B-A840-89DA-2EE81F616065}" type="presOf" srcId="{61FA9EE7-6B79-4757-83EC-686D63A08C45}" destId="{DCD81F5B-8469-6A47-8AAE-2425687763B4}" srcOrd="0" destOrd="0" presId="urn:microsoft.com/office/officeart/2016/7/layout/VerticalDownArrowProcess"/>
    <dgm:cxn modelId="{0A2D4A85-F567-43DF-9B3B-EA78C57857FC}" srcId="{61FA9EE7-6B79-4757-83EC-686D63A08C45}" destId="{E9CF0844-807B-4DA7-B580-BAA8CA8EC0C2}" srcOrd="0" destOrd="0" parTransId="{26131739-CB08-4083-8564-AD7BFC0AD076}" sibTransId="{ED0B8F50-7956-4A54-A983-00ABEC5D0C24}"/>
    <dgm:cxn modelId="{CFD38A87-CBF5-834C-8E19-E3C50F12B066}" type="presOf" srcId="{B5297015-FBCC-46D9-82BB-728F6DF2F928}" destId="{9FDDA14C-DA31-174D-B36B-2A50B1A99F68}" srcOrd="0" destOrd="0" presId="urn:microsoft.com/office/officeart/2016/7/layout/VerticalDownArrowProcess"/>
    <dgm:cxn modelId="{3109DF95-69FD-4ED2-B5F9-AC2FFD1B51E2}" srcId="{269F5C44-C2FF-45E7-BB8A-DFB82DB2A903}" destId="{E8594784-DC7E-40DD-B7D4-ABCB10C4A58A}" srcOrd="2" destOrd="0" parTransId="{601221DC-07E4-4ADD-80F4-159B0DE98330}" sibTransId="{52220002-DD69-4235-8414-A6CDA6CC242E}"/>
    <dgm:cxn modelId="{A85EDA9D-F180-4DEE-9990-5B3182DAE731}" srcId="{269F5C44-C2FF-45E7-BB8A-DFB82DB2A903}" destId="{61FA9EE7-6B79-4757-83EC-686D63A08C45}" srcOrd="1" destOrd="0" parTransId="{119A8505-8717-4D31-BD63-516538C8B114}" sibTransId="{87E87AA0-B792-41E9-B468-3BF0D3F7FB07}"/>
    <dgm:cxn modelId="{358712A8-5382-254E-92BA-DEF42332E819}" type="presOf" srcId="{E9CF0844-807B-4DA7-B580-BAA8CA8EC0C2}" destId="{87193085-FA90-204C-8501-CA2E1547ADA7}" srcOrd="0" destOrd="0" presId="urn:microsoft.com/office/officeart/2016/7/layout/VerticalDownArrowProcess"/>
    <dgm:cxn modelId="{A736E7C2-7424-4DAC-9593-BCC064D1B7B6}" srcId="{D11FDE54-2E6E-4B4C-B5C5-0A15A40A29F8}" destId="{E04A6558-C0AA-40F9-B5FE-87B755563578}" srcOrd="0" destOrd="0" parTransId="{086C6FD0-E8CC-43A8-91F5-E8DB7C2696D9}" sibTransId="{4CD9A933-1495-4E24-9257-12BC643ADA97}"/>
    <dgm:cxn modelId="{222AE7C8-3A52-C141-B424-81825AD8F618}" type="presOf" srcId="{61FA9EE7-6B79-4757-83EC-686D63A08C45}" destId="{64C0F8EF-C28A-F943-B9B9-C02FCEBF0EBA}" srcOrd="1" destOrd="0" presId="urn:microsoft.com/office/officeart/2016/7/layout/VerticalDownArrowProcess"/>
    <dgm:cxn modelId="{ABB044CC-4347-3C42-890A-B6DFA66DA9E7}" type="presOf" srcId="{269F5C44-C2FF-45E7-BB8A-DFB82DB2A903}" destId="{0AA8FA8F-99DA-7C40-B676-8C207E9BCA38}" srcOrd="0" destOrd="0" presId="urn:microsoft.com/office/officeart/2016/7/layout/VerticalDownArrowProcess"/>
    <dgm:cxn modelId="{48E24378-AC91-1849-B40A-131628662D12}" type="presParOf" srcId="{0AA8FA8F-99DA-7C40-B676-8C207E9BCA38}" destId="{45236564-A552-4747-A85F-FE5FDB80ABEA}" srcOrd="0" destOrd="0" presId="urn:microsoft.com/office/officeart/2016/7/layout/VerticalDownArrowProcess"/>
    <dgm:cxn modelId="{0C30F2C6-A99A-8B44-832B-333D5DEFD9A2}" type="presParOf" srcId="{45236564-A552-4747-A85F-FE5FDB80ABEA}" destId="{D52DF437-F578-964F-A903-A83ED1597334}" srcOrd="0" destOrd="0" presId="urn:microsoft.com/office/officeart/2016/7/layout/VerticalDownArrowProcess"/>
    <dgm:cxn modelId="{D9F53215-9877-294E-8848-B8B0CFC922EA}" type="presParOf" srcId="{45236564-A552-4747-A85F-FE5FDB80ABEA}" destId="{9FDDA14C-DA31-174D-B36B-2A50B1A99F68}" srcOrd="1" destOrd="0" presId="urn:microsoft.com/office/officeart/2016/7/layout/VerticalDownArrowProcess"/>
    <dgm:cxn modelId="{5B3CA0CC-71F1-6146-B247-1C390C62AF3C}" type="presParOf" srcId="{0AA8FA8F-99DA-7C40-B676-8C207E9BCA38}" destId="{2B588B33-067B-C843-ABFE-4C8357F3CB8C}" srcOrd="1" destOrd="0" presId="urn:microsoft.com/office/officeart/2016/7/layout/VerticalDownArrowProcess"/>
    <dgm:cxn modelId="{1183BEB0-43BB-FB40-B973-630BD175F250}" type="presParOf" srcId="{0AA8FA8F-99DA-7C40-B676-8C207E9BCA38}" destId="{13EE8D36-6A5D-7942-8E4F-4F6F5A2DBD4F}" srcOrd="2" destOrd="0" presId="urn:microsoft.com/office/officeart/2016/7/layout/VerticalDownArrowProcess"/>
    <dgm:cxn modelId="{3E24DD62-15DB-694B-968F-2A8405117AC3}" type="presParOf" srcId="{13EE8D36-6A5D-7942-8E4F-4F6F5A2DBD4F}" destId="{DCD81F5B-8469-6A47-8AAE-2425687763B4}" srcOrd="0" destOrd="0" presId="urn:microsoft.com/office/officeart/2016/7/layout/VerticalDownArrowProcess"/>
    <dgm:cxn modelId="{441B7E40-5B7B-4043-9101-6D8D3804692D}" type="presParOf" srcId="{13EE8D36-6A5D-7942-8E4F-4F6F5A2DBD4F}" destId="{64C0F8EF-C28A-F943-B9B9-C02FCEBF0EBA}" srcOrd="1" destOrd="0" presId="urn:microsoft.com/office/officeart/2016/7/layout/VerticalDownArrowProcess"/>
    <dgm:cxn modelId="{A0130A98-03A3-3947-BD34-9EAD728FDEE7}" type="presParOf" srcId="{13EE8D36-6A5D-7942-8E4F-4F6F5A2DBD4F}" destId="{87193085-FA90-204C-8501-CA2E1547ADA7}" srcOrd="2" destOrd="0" presId="urn:microsoft.com/office/officeart/2016/7/layout/VerticalDownArrowProcess"/>
    <dgm:cxn modelId="{FEB238DC-E467-D640-ABAE-B4E6D0193B5B}" type="presParOf" srcId="{0AA8FA8F-99DA-7C40-B676-8C207E9BCA38}" destId="{22F58513-44B1-304E-8381-08C6314E03F0}" srcOrd="3" destOrd="0" presId="urn:microsoft.com/office/officeart/2016/7/layout/VerticalDownArrowProcess"/>
    <dgm:cxn modelId="{7F9D760C-676A-C145-8F81-1FF7D15A096C}" type="presParOf" srcId="{0AA8FA8F-99DA-7C40-B676-8C207E9BCA38}" destId="{2CD39B8C-7400-1548-AEBA-DFC654923EA2}" srcOrd="4" destOrd="0" presId="urn:microsoft.com/office/officeart/2016/7/layout/VerticalDownArrowProcess"/>
    <dgm:cxn modelId="{862DF223-D2E6-BF4C-9A10-458531C93F7A}" type="presParOf" srcId="{2CD39B8C-7400-1548-AEBA-DFC654923EA2}" destId="{DD4D4649-249F-6542-A6B7-9495EA3EE84E}" srcOrd="0" destOrd="0" presId="urn:microsoft.com/office/officeart/2016/7/layout/VerticalDownArrowProcess"/>
    <dgm:cxn modelId="{D92AEC2B-ABC2-CB4C-8AE9-C504F1A812EC}" type="presParOf" srcId="{2CD39B8C-7400-1548-AEBA-DFC654923EA2}" destId="{DFA44E1B-2A15-D049-B9C3-67FB523E58CB}" srcOrd="1" destOrd="0" presId="urn:microsoft.com/office/officeart/2016/7/layout/VerticalDownArrowProcess"/>
    <dgm:cxn modelId="{3DA50869-F670-D84F-8E97-5638A0C3F54A}" type="presParOf" srcId="{2CD39B8C-7400-1548-AEBA-DFC654923EA2}" destId="{AAC48B6F-A0BD-2F4A-96F7-2EE6DF5A4021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015ABD-8F17-4B44-8A47-D5A0E336DE32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8DA661-A5EE-460D-B5BB-2044219386C3}">
      <dgm:prSet/>
      <dgm:spPr/>
      <dgm:t>
        <a:bodyPr/>
        <a:lstStyle/>
        <a:p>
          <a:r>
            <a:rPr lang="en-US"/>
            <a:t>Ask the witness the necessary foundational questions </a:t>
          </a:r>
        </a:p>
      </dgm:t>
    </dgm:pt>
    <dgm:pt modelId="{9B35ECC3-AB9C-4EE6-A90D-0FB1B2C1BD7D}" type="parTrans" cxnId="{DB8D2276-12B4-45C3-8A83-F8586A775AE7}">
      <dgm:prSet/>
      <dgm:spPr/>
      <dgm:t>
        <a:bodyPr/>
        <a:lstStyle/>
        <a:p>
          <a:endParaRPr lang="en-US"/>
        </a:p>
      </dgm:t>
    </dgm:pt>
    <dgm:pt modelId="{856F2C15-072E-4256-89FE-0C04470C74B7}" type="sibTrans" cxnId="{DB8D2276-12B4-45C3-8A83-F8586A775AE7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BF4460C7-0995-4546-A4D1-9902DCBE1147}">
      <dgm:prSet/>
      <dgm:spPr/>
      <dgm:t>
        <a:bodyPr/>
        <a:lstStyle/>
        <a:p>
          <a:r>
            <a:rPr lang="en-US"/>
            <a:t>Request that the exhibit be admitted into evidence</a:t>
          </a:r>
        </a:p>
      </dgm:t>
    </dgm:pt>
    <dgm:pt modelId="{DCCD91DE-C03C-45E7-AC8C-DDC2FBF687DD}" type="parTrans" cxnId="{4CE41589-94A2-4BF2-97FC-A8FAD6E3EC84}">
      <dgm:prSet/>
      <dgm:spPr/>
      <dgm:t>
        <a:bodyPr/>
        <a:lstStyle/>
        <a:p>
          <a:endParaRPr lang="en-US"/>
        </a:p>
      </dgm:t>
    </dgm:pt>
    <dgm:pt modelId="{7EEB4819-7294-4FDF-AF3F-02845E1E3651}" type="sibTrans" cxnId="{4CE41589-94A2-4BF2-97FC-A8FAD6E3EC84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E8011BD0-72D3-41EF-B3FB-3D3136308BFB}">
      <dgm:prSet/>
      <dgm:spPr/>
      <dgm:t>
        <a:bodyPr/>
        <a:lstStyle/>
        <a:p>
          <a:r>
            <a:rPr lang="en-US"/>
            <a:t>Request to publish to the jury</a:t>
          </a:r>
        </a:p>
      </dgm:t>
    </dgm:pt>
    <dgm:pt modelId="{97F87CF7-35FF-464B-A43F-D9E5BBA34672}" type="parTrans" cxnId="{08F52BD2-56B9-4950-8678-83CF0346F8A9}">
      <dgm:prSet/>
      <dgm:spPr/>
      <dgm:t>
        <a:bodyPr/>
        <a:lstStyle/>
        <a:p>
          <a:endParaRPr lang="en-US"/>
        </a:p>
      </dgm:t>
    </dgm:pt>
    <dgm:pt modelId="{FAF95ADE-550E-49B8-A4C6-0A9FC9B0EDE0}" type="sibTrans" cxnId="{08F52BD2-56B9-4950-8678-83CF0346F8A9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B8D349CB-4DA1-C14C-B4D7-8D57B5A23229}" type="pres">
      <dgm:prSet presAssocID="{22015ABD-8F17-4B44-8A47-D5A0E336DE32}" presName="Name0" presStyleCnt="0">
        <dgm:presLayoutVars>
          <dgm:animLvl val="lvl"/>
          <dgm:resizeHandles val="exact"/>
        </dgm:presLayoutVars>
      </dgm:prSet>
      <dgm:spPr/>
    </dgm:pt>
    <dgm:pt modelId="{73D09BA6-35E9-5544-BA6C-4F8844A48FB0}" type="pres">
      <dgm:prSet presAssocID="{788DA661-A5EE-460D-B5BB-2044219386C3}" presName="compositeNode" presStyleCnt="0">
        <dgm:presLayoutVars>
          <dgm:bulletEnabled val="1"/>
        </dgm:presLayoutVars>
      </dgm:prSet>
      <dgm:spPr/>
    </dgm:pt>
    <dgm:pt modelId="{21B68A17-5D38-CC43-B746-6C1F8DB7FEB7}" type="pres">
      <dgm:prSet presAssocID="{788DA661-A5EE-460D-B5BB-2044219386C3}" presName="bgRect" presStyleLbl="alignNode1" presStyleIdx="0" presStyleCnt="3"/>
      <dgm:spPr/>
    </dgm:pt>
    <dgm:pt modelId="{18338C1B-A36D-6C4B-8392-859CCF752A31}" type="pres">
      <dgm:prSet presAssocID="{856F2C15-072E-4256-89FE-0C04470C74B7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05987375-B1AD-2E42-B376-F6279776D65F}" type="pres">
      <dgm:prSet presAssocID="{788DA661-A5EE-460D-B5BB-2044219386C3}" presName="nodeRect" presStyleLbl="alignNode1" presStyleIdx="0" presStyleCnt="3">
        <dgm:presLayoutVars>
          <dgm:bulletEnabled val="1"/>
        </dgm:presLayoutVars>
      </dgm:prSet>
      <dgm:spPr/>
    </dgm:pt>
    <dgm:pt modelId="{B5EACC8B-D0B1-3543-9537-7E969E5C09EA}" type="pres">
      <dgm:prSet presAssocID="{856F2C15-072E-4256-89FE-0C04470C74B7}" presName="sibTrans" presStyleCnt="0"/>
      <dgm:spPr/>
    </dgm:pt>
    <dgm:pt modelId="{B46E678B-19BB-7C4D-9A98-2D433842B83B}" type="pres">
      <dgm:prSet presAssocID="{BF4460C7-0995-4546-A4D1-9902DCBE1147}" presName="compositeNode" presStyleCnt="0">
        <dgm:presLayoutVars>
          <dgm:bulletEnabled val="1"/>
        </dgm:presLayoutVars>
      </dgm:prSet>
      <dgm:spPr/>
    </dgm:pt>
    <dgm:pt modelId="{9D9EFC65-4C33-6649-9FB3-0D3193A33DE2}" type="pres">
      <dgm:prSet presAssocID="{BF4460C7-0995-4546-A4D1-9902DCBE1147}" presName="bgRect" presStyleLbl="alignNode1" presStyleIdx="1" presStyleCnt="3"/>
      <dgm:spPr/>
    </dgm:pt>
    <dgm:pt modelId="{A3D312F4-BBB8-004D-AE6E-CBC680495582}" type="pres">
      <dgm:prSet presAssocID="{7EEB4819-7294-4FDF-AF3F-02845E1E3651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EFBB269D-7A49-C842-94D8-90393AFB5A6D}" type="pres">
      <dgm:prSet presAssocID="{BF4460C7-0995-4546-A4D1-9902DCBE1147}" presName="nodeRect" presStyleLbl="alignNode1" presStyleIdx="1" presStyleCnt="3">
        <dgm:presLayoutVars>
          <dgm:bulletEnabled val="1"/>
        </dgm:presLayoutVars>
      </dgm:prSet>
      <dgm:spPr/>
    </dgm:pt>
    <dgm:pt modelId="{C8BA4821-B5E3-814B-B1BC-206D4F711C29}" type="pres">
      <dgm:prSet presAssocID="{7EEB4819-7294-4FDF-AF3F-02845E1E3651}" presName="sibTrans" presStyleCnt="0"/>
      <dgm:spPr/>
    </dgm:pt>
    <dgm:pt modelId="{AD4D3089-17A8-0847-BB7D-6DBE0BF6FC91}" type="pres">
      <dgm:prSet presAssocID="{E8011BD0-72D3-41EF-B3FB-3D3136308BFB}" presName="compositeNode" presStyleCnt="0">
        <dgm:presLayoutVars>
          <dgm:bulletEnabled val="1"/>
        </dgm:presLayoutVars>
      </dgm:prSet>
      <dgm:spPr/>
    </dgm:pt>
    <dgm:pt modelId="{9B00C8AB-1D15-5542-A9CB-031750DEA4C6}" type="pres">
      <dgm:prSet presAssocID="{E8011BD0-72D3-41EF-B3FB-3D3136308BFB}" presName="bgRect" presStyleLbl="alignNode1" presStyleIdx="2" presStyleCnt="3"/>
      <dgm:spPr/>
    </dgm:pt>
    <dgm:pt modelId="{39D59CA3-BFDA-0745-960A-BB35A801C0A7}" type="pres">
      <dgm:prSet presAssocID="{FAF95ADE-550E-49B8-A4C6-0A9FC9B0EDE0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E5C15CD4-8CAD-A642-A76F-FF9A22B5C400}" type="pres">
      <dgm:prSet presAssocID="{E8011BD0-72D3-41EF-B3FB-3D3136308BFB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06335000-EC72-4040-A717-0729E3D14ACC}" type="presOf" srcId="{856F2C15-072E-4256-89FE-0C04470C74B7}" destId="{18338C1B-A36D-6C4B-8392-859CCF752A31}" srcOrd="0" destOrd="0" presId="urn:microsoft.com/office/officeart/2016/7/layout/LinearBlockProcessNumbered"/>
    <dgm:cxn modelId="{58DDAD2D-7EDC-C648-9D0E-7AB4C4713CDD}" type="presOf" srcId="{BF4460C7-0995-4546-A4D1-9902DCBE1147}" destId="{9D9EFC65-4C33-6649-9FB3-0D3193A33DE2}" srcOrd="0" destOrd="0" presId="urn:microsoft.com/office/officeart/2016/7/layout/LinearBlockProcessNumbered"/>
    <dgm:cxn modelId="{9588CB64-13D5-E243-A3EE-022A34C2F63C}" type="presOf" srcId="{E8011BD0-72D3-41EF-B3FB-3D3136308BFB}" destId="{E5C15CD4-8CAD-A642-A76F-FF9A22B5C400}" srcOrd="1" destOrd="0" presId="urn:microsoft.com/office/officeart/2016/7/layout/LinearBlockProcessNumbered"/>
    <dgm:cxn modelId="{98D5BB73-3454-3844-B503-0ABC3B4285A6}" type="presOf" srcId="{E8011BD0-72D3-41EF-B3FB-3D3136308BFB}" destId="{9B00C8AB-1D15-5542-A9CB-031750DEA4C6}" srcOrd="0" destOrd="0" presId="urn:microsoft.com/office/officeart/2016/7/layout/LinearBlockProcessNumbered"/>
    <dgm:cxn modelId="{DB8D2276-12B4-45C3-8A83-F8586A775AE7}" srcId="{22015ABD-8F17-4B44-8A47-D5A0E336DE32}" destId="{788DA661-A5EE-460D-B5BB-2044219386C3}" srcOrd="0" destOrd="0" parTransId="{9B35ECC3-AB9C-4EE6-A90D-0FB1B2C1BD7D}" sibTransId="{856F2C15-072E-4256-89FE-0C04470C74B7}"/>
    <dgm:cxn modelId="{4CE41589-94A2-4BF2-97FC-A8FAD6E3EC84}" srcId="{22015ABD-8F17-4B44-8A47-D5A0E336DE32}" destId="{BF4460C7-0995-4546-A4D1-9902DCBE1147}" srcOrd="1" destOrd="0" parTransId="{DCCD91DE-C03C-45E7-AC8C-DDC2FBF687DD}" sibTransId="{7EEB4819-7294-4FDF-AF3F-02845E1E3651}"/>
    <dgm:cxn modelId="{F3151FC3-5337-884A-81E4-58BC3B1D276A}" type="presOf" srcId="{BF4460C7-0995-4546-A4D1-9902DCBE1147}" destId="{EFBB269D-7A49-C842-94D8-90393AFB5A6D}" srcOrd="1" destOrd="0" presId="urn:microsoft.com/office/officeart/2016/7/layout/LinearBlockProcessNumbered"/>
    <dgm:cxn modelId="{08F52BD2-56B9-4950-8678-83CF0346F8A9}" srcId="{22015ABD-8F17-4B44-8A47-D5A0E336DE32}" destId="{E8011BD0-72D3-41EF-B3FB-3D3136308BFB}" srcOrd="2" destOrd="0" parTransId="{97F87CF7-35FF-464B-A43F-D9E5BBA34672}" sibTransId="{FAF95ADE-550E-49B8-A4C6-0A9FC9B0EDE0}"/>
    <dgm:cxn modelId="{F3A11BD8-4C0B-2E48-AF05-341F3E1F87A6}" type="presOf" srcId="{FAF95ADE-550E-49B8-A4C6-0A9FC9B0EDE0}" destId="{39D59CA3-BFDA-0745-960A-BB35A801C0A7}" srcOrd="0" destOrd="0" presId="urn:microsoft.com/office/officeart/2016/7/layout/LinearBlockProcessNumbered"/>
    <dgm:cxn modelId="{45035EDA-A393-C34B-861C-6D3A48F92187}" type="presOf" srcId="{788DA661-A5EE-460D-B5BB-2044219386C3}" destId="{21B68A17-5D38-CC43-B746-6C1F8DB7FEB7}" srcOrd="0" destOrd="0" presId="urn:microsoft.com/office/officeart/2016/7/layout/LinearBlockProcessNumbered"/>
    <dgm:cxn modelId="{946308E1-F21D-CB4F-A13B-3BA5753BF87A}" type="presOf" srcId="{7EEB4819-7294-4FDF-AF3F-02845E1E3651}" destId="{A3D312F4-BBB8-004D-AE6E-CBC680495582}" srcOrd="0" destOrd="0" presId="urn:microsoft.com/office/officeart/2016/7/layout/LinearBlockProcessNumbered"/>
    <dgm:cxn modelId="{A9195AF0-CC38-3F40-8DFF-A7ED396D64F5}" type="presOf" srcId="{788DA661-A5EE-460D-B5BB-2044219386C3}" destId="{05987375-B1AD-2E42-B376-F6279776D65F}" srcOrd="1" destOrd="0" presId="urn:microsoft.com/office/officeart/2016/7/layout/LinearBlockProcessNumbered"/>
    <dgm:cxn modelId="{EC75C1FA-6814-344C-896F-B45E98B65B10}" type="presOf" srcId="{22015ABD-8F17-4B44-8A47-D5A0E336DE32}" destId="{B8D349CB-4DA1-C14C-B4D7-8D57B5A23229}" srcOrd="0" destOrd="0" presId="urn:microsoft.com/office/officeart/2016/7/layout/LinearBlockProcessNumbered"/>
    <dgm:cxn modelId="{A7FEAF98-78ED-FD4F-888D-D571F4A08E79}" type="presParOf" srcId="{B8D349CB-4DA1-C14C-B4D7-8D57B5A23229}" destId="{73D09BA6-35E9-5544-BA6C-4F8844A48FB0}" srcOrd="0" destOrd="0" presId="urn:microsoft.com/office/officeart/2016/7/layout/LinearBlockProcessNumbered"/>
    <dgm:cxn modelId="{6F2D8747-E280-434A-B3CE-0BD7EECBC9FD}" type="presParOf" srcId="{73D09BA6-35E9-5544-BA6C-4F8844A48FB0}" destId="{21B68A17-5D38-CC43-B746-6C1F8DB7FEB7}" srcOrd="0" destOrd="0" presId="urn:microsoft.com/office/officeart/2016/7/layout/LinearBlockProcessNumbered"/>
    <dgm:cxn modelId="{F4BD88A5-8F26-2849-A5B0-7213DEC1D6EB}" type="presParOf" srcId="{73D09BA6-35E9-5544-BA6C-4F8844A48FB0}" destId="{18338C1B-A36D-6C4B-8392-859CCF752A31}" srcOrd="1" destOrd="0" presId="urn:microsoft.com/office/officeart/2016/7/layout/LinearBlockProcessNumbered"/>
    <dgm:cxn modelId="{ED917DC9-859D-A14C-8784-4DE0E1DEE0DE}" type="presParOf" srcId="{73D09BA6-35E9-5544-BA6C-4F8844A48FB0}" destId="{05987375-B1AD-2E42-B376-F6279776D65F}" srcOrd="2" destOrd="0" presId="urn:microsoft.com/office/officeart/2016/7/layout/LinearBlockProcessNumbered"/>
    <dgm:cxn modelId="{32FDC7E1-2F51-2A48-BA59-B6F9D27943F8}" type="presParOf" srcId="{B8D349CB-4DA1-C14C-B4D7-8D57B5A23229}" destId="{B5EACC8B-D0B1-3543-9537-7E969E5C09EA}" srcOrd="1" destOrd="0" presId="urn:microsoft.com/office/officeart/2016/7/layout/LinearBlockProcessNumbered"/>
    <dgm:cxn modelId="{A151F11C-12CE-E141-971A-7D7773E855BB}" type="presParOf" srcId="{B8D349CB-4DA1-C14C-B4D7-8D57B5A23229}" destId="{B46E678B-19BB-7C4D-9A98-2D433842B83B}" srcOrd="2" destOrd="0" presId="urn:microsoft.com/office/officeart/2016/7/layout/LinearBlockProcessNumbered"/>
    <dgm:cxn modelId="{FCB3B7DB-4240-7A4B-94AF-E17F2B939FA5}" type="presParOf" srcId="{B46E678B-19BB-7C4D-9A98-2D433842B83B}" destId="{9D9EFC65-4C33-6649-9FB3-0D3193A33DE2}" srcOrd="0" destOrd="0" presId="urn:microsoft.com/office/officeart/2016/7/layout/LinearBlockProcessNumbered"/>
    <dgm:cxn modelId="{7FE1F9BB-7342-AA48-BE86-F9D5813D27C1}" type="presParOf" srcId="{B46E678B-19BB-7C4D-9A98-2D433842B83B}" destId="{A3D312F4-BBB8-004D-AE6E-CBC680495582}" srcOrd="1" destOrd="0" presId="urn:microsoft.com/office/officeart/2016/7/layout/LinearBlockProcessNumbered"/>
    <dgm:cxn modelId="{F51D191F-AC74-7F4F-AA28-E4CC5D95651B}" type="presParOf" srcId="{B46E678B-19BB-7C4D-9A98-2D433842B83B}" destId="{EFBB269D-7A49-C842-94D8-90393AFB5A6D}" srcOrd="2" destOrd="0" presId="urn:microsoft.com/office/officeart/2016/7/layout/LinearBlockProcessNumbered"/>
    <dgm:cxn modelId="{C7A5AF62-A007-A349-9E98-E1212C71F558}" type="presParOf" srcId="{B8D349CB-4DA1-C14C-B4D7-8D57B5A23229}" destId="{C8BA4821-B5E3-814B-B1BC-206D4F711C29}" srcOrd="3" destOrd="0" presId="urn:microsoft.com/office/officeart/2016/7/layout/LinearBlockProcessNumbered"/>
    <dgm:cxn modelId="{88C0D7C9-BF00-C343-87BB-866617AD78B1}" type="presParOf" srcId="{B8D349CB-4DA1-C14C-B4D7-8D57B5A23229}" destId="{AD4D3089-17A8-0847-BB7D-6DBE0BF6FC91}" srcOrd="4" destOrd="0" presId="urn:microsoft.com/office/officeart/2016/7/layout/LinearBlockProcessNumbered"/>
    <dgm:cxn modelId="{F29EE735-CC96-FA4F-8E5E-FB1D8C501B4A}" type="presParOf" srcId="{AD4D3089-17A8-0847-BB7D-6DBE0BF6FC91}" destId="{9B00C8AB-1D15-5542-A9CB-031750DEA4C6}" srcOrd="0" destOrd="0" presId="urn:microsoft.com/office/officeart/2016/7/layout/LinearBlockProcessNumbered"/>
    <dgm:cxn modelId="{07A54036-2631-1D47-913A-0CFBE8EE4FA2}" type="presParOf" srcId="{AD4D3089-17A8-0847-BB7D-6DBE0BF6FC91}" destId="{39D59CA3-BFDA-0745-960A-BB35A801C0A7}" srcOrd="1" destOrd="0" presId="urn:microsoft.com/office/officeart/2016/7/layout/LinearBlockProcessNumbered"/>
    <dgm:cxn modelId="{94A3ADDA-DE9C-144A-B11F-7BB3DDB5148D}" type="presParOf" srcId="{AD4D3089-17A8-0847-BB7D-6DBE0BF6FC91}" destId="{E5C15CD4-8CAD-A642-A76F-FF9A22B5C400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B5C88FF-948E-428F-B2BB-FAEFB7F9E4B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6600A1-D434-40A0-9432-25D418B0ACFC}">
      <dgm:prSet/>
      <dgm:spPr/>
      <dgm:t>
        <a:bodyPr/>
        <a:lstStyle/>
        <a:p>
          <a:r>
            <a:rPr lang="en-US" dirty="0"/>
            <a:t>“Do you recognize what has been marked as Government’s Exhibit 15 for identification?”</a:t>
          </a:r>
        </a:p>
      </dgm:t>
    </dgm:pt>
    <dgm:pt modelId="{E1DE02B5-DFBD-4641-8EFD-B0A8A1BD5155}" type="parTrans" cxnId="{BFC88C97-4770-40D8-8B1F-85EB8C30005A}">
      <dgm:prSet/>
      <dgm:spPr/>
      <dgm:t>
        <a:bodyPr/>
        <a:lstStyle/>
        <a:p>
          <a:endParaRPr lang="en-US"/>
        </a:p>
      </dgm:t>
    </dgm:pt>
    <dgm:pt modelId="{EB76303A-D3A4-4D95-8293-A1B1F1805827}" type="sibTrans" cxnId="{BFC88C97-4770-40D8-8B1F-85EB8C30005A}">
      <dgm:prSet/>
      <dgm:spPr/>
      <dgm:t>
        <a:bodyPr/>
        <a:lstStyle/>
        <a:p>
          <a:endParaRPr lang="en-US"/>
        </a:p>
      </dgm:t>
    </dgm:pt>
    <dgm:pt modelId="{99CEBDC4-CE44-47C0-9ED1-77D3FD4D1C09}">
      <dgm:prSet/>
      <dgm:spPr/>
      <dgm:t>
        <a:bodyPr/>
        <a:lstStyle/>
        <a:p>
          <a:r>
            <a:rPr lang="en-US"/>
            <a:t>“What is it?”</a:t>
          </a:r>
        </a:p>
      </dgm:t>
    </dgm:pt>
    <dgm:pt modelId="{BA7017E0-4705-4482-B8A6-24C1D1F990CD}" type="parTrans" cxnId="{DC63C236-5524-4525-83CC-1A0506ED14CB}">
      <dgm:prSet/>
      <dgm:spPr/>
      <dgm:t>
        <a:bodyPr/>
        <a:lstStyle/>
        <a:p>
          <a:endParaRPr lang="en-US"/>
        </a:p>
      </dgm:t>
    </dgm:pt>
    <dgm:pt modelId="{366D44D4-C773-44C2-82A7-BD673D59639B}" type="sibTrans" cxnId="{DC63C236-5524-4525-83CC-1A0506ED14CB}">
      <dgm:prSet/>
      <dgm:spPr/>
      <dgm:t>
        <a:bodyPr/>
        <a:lstStyle/>
        <a:p>
          <a:endParaRPr lang="en-US"/>
        </a:p>
      </dgm:t>
    </dgm:pt>
    <dgm:pt modelId="{E52F40E0-AAE9-4685-9821-2A443C0FD4BE}">
      <dgm:prSet/>
      <dgm:spPr/>
      <dgm:t>
        <a:bodyPr/>
        <a:lstStyle/>
        <a:p>
          <a:r>
            <a:rPr lang="en-US"/>
            <a:t>If witness took the photograph</a:t>
          </a:r>
        </a:p>
      </dgm:t>
    </dgm:pt>
    <dgm:pt modelId="{8AC94A97-ACDC-42B7-B33E-AFF1F67B6E9D}" type="parTrans" cxnId="{41A620C6-3CFF-4026-BE0C-CFCFF20C55FA}">
      <dgm:prSet/>
      <dgm:spPr/>
      <dgm:t>
        <a:bodyPr/>
        <a:lstStyle/>
        <a:p>
          <a:endParaRPr lang="en-US"/>
        </a:p>
      </dgm:t>
    </dgm:pt>
    <dgm:pt modelId="{213AC401-1158-4DAD-BF1A-948E8BAB5719}" type="sibTrans" cxnId="{41A620C6-3CFF-4026-BE0C-CFCFF20C55FA}">
      <dgm:prSet/>
      <dgm:spPr/>
      <dgm:t>
        <a:bodyPr/>
        <a:lstStyle/>
        <a:p>
          <a:endParaRPr lang="en-US"/>
        </a:p>
      </dgm:t>
    </dgm:pt>
    <dgm:pt modelId="{F6D6A6EA-CFE2-4688-A13D-7E9981F50787}">
      <dgm:prSet/>
      <dgm:spPr/>
      <dgm:t>
        <a:bodyPr/>
        <a:lstStyle/>
        <a:p>
          <a:r>
            <a:rPr lang="en-US" dirty="0"/>
            <a:t>	“Who took it?”</a:t>
          </a:r>
        </a:p>
      </dgm:t>
    </dgm:pt>
    <dgm:pt modelId="{54098B56-7D07-485F-B591-44BC0A43F3BC}" type="parTrans" cxnId="{CD628925-C6C6-4C4B-8B7E-9010465E8289}">
      <dgm:prSet/>
      <dgm:spPr/>
      <dgm:t>
        <a:bodyPr/>
        <a:lstStyle/>
        <a:p>
          <a:endParaRPr lang="en-US"/>
        </a:p>
      </dgm:t>
    </dgm:pt>
    <dgm:pt modelId="{A5BD6838-2851-4F86-94FE-7DDDFE97D514}" type="sibTrans" cxnId="{CD628925-C6C6-4C4B-8B7E-9010465E8289}">
      <dgm:prSet/>
      <dgm:spPr/>
      <dgm:t>
        <a:bodyPr/>
        <a:lstStyle/>
        <a:p>
          <a:endParaRPr lang="en-US"/>
        </a:p>
      </dgm:t>
    </dgm:pt>
    <dgm:pt modelId="{B3CA60FD-5C9A-4F6E-9ECE-25DDBAEEA312}">
      <dgm:prSet/>
      <dgm:spPr/>
      <dgm:t>
        <a:bodyPr/>
        <a:lstStyle/>
        <a:p>
          <a:r>
            <a:rPr lang="en-US" dirty="0"/>
            <a:t>	“When was it taken?” </a:t>
          </a:r>
        </a:p>
      </dgm:t>
    </dgm:pt>
    <dgm:pt modelId="{619B4A4E-8755-4751-A229-94A76EE09D3B}" type="parTrans" cxnId="{2A9C5AAE-06AC-4A9A-B4CE-4EC4547FAC36}">
      <dgm:prSet/>
      <dgm:spPr/>
      <dgm:t>
        <a:bodyPr/>
        <a:lstStyle/>
        <a:p>
          <a:endParaRPr lang="en-US"/>
        </a:p>
      </dgm:t>
    </dgm:pt>
    <dgm:pt modelId="{42C62B33-B20B-41A9-8117-994F5D0C12BE}" type="sibTrans" cxnId="{2A9C5AAE-06AC-4A9A-B4CE-4EC4547FAC36}">
      <dgm:prSet/>
      <dgm:spPr/>
      <dgm:t>
        <a:bodyPr/>
        <a:lstStyle/>
        <a:p>
          <a:endParaRPr lang="en-US"/>
        </a:p>
      </dgm:t>
    </dgm:pt>
    <dgm:pt modelId="{41872407-224E-438D-8641-32E6EE525CE5}">
      <dgm:prSet/>
      <dgm:spPr/>
      <dgm:t>
        <a:bodyPr/>
        <a:lstStyle/>
        <a:p>
          <a:r>
            <a:rPr lang="en-US"/>
            <a:t>“Is it a fair and accurate representation of ________ as it appeared [on the relevant day]?”</a:t>
          </a:r>
        </a:p>
      </dgm:t>
    </dgm:pt>
    <dgm:pt modelId="{45A82B36-0E63-4B8C-B53C-54DC753C574E}" type="parTrans" cxnId="{CC985C8A-1CCA-4F50-BCAC-F65E83F21167}">
      <dgm:prSet/>
      <dgm:spPr/>
      <dgm:t>
        <a:bodyPr/>
        <a:lstStyle/>
        <a:p>
          <a:endParaRPr lang="en-US"/>
        </a:p>
      </dgm:t>
    </dgm:pt>
    <dgm:pt modelId="{587318E1-0A31-443C-8614-FC04A69643B4}" type="sibTrans" cxnId="{CC985C8A-1CCA-4F50-BCAC-F65E83F21167}">
      <dgm:prSet/>
      <dgm:spPr/>
      <dgm:t>
        <a:bodyPr/>
        <a:lstStyle/>
        <a:p>
          <a:endParaRPr lang="en-US"/>
        </a:p>
      </dgm:t>
    </dgm:pt>
    <dgm:pt modelId="{2A5F66ED-AEE7-DF4A-A1B5-627CDC87EB37}" type="pres">
      <dgm:prSet presAssocID="{5B5C88FF-948E-428F-B2BB-FAEFB7F9E4B7}" presName="linear" presStyleCnt="0">
        <dgm:presLayoutVars>
          <dgm:animLvl val="lvl"/>
          <dgm:resizeHandles val="exact"/>
        </dgm:presLayoutVars>
      </dgm:prSet>
      <dgm:spPr/>
    </dgm:pt>
    <dgm:pt modelId="{D1BDE45A-486C-CF47-B379-B97ABDB01EA6}" type="pres">
      <dgm:prSet presAssocID="{D16600A1-D434-40A0-9432-25D418B0ACF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D20AB7C-23C4-3D4C-9B72-D73730E6E4B3}" type="pres">
      <dgm:prSet presAssocID="{EB76303A-D3A4-4D95-8293-A1B1F1805827}" presName="spacer" presStyleCnt="0"/>
      <dgm:spPr/>
    </dgm:pt>
    <dgm:pt modelId="{8D5409C8-DA3E-C047-9E31-883D2A283AA1}" type="pres">
      <dgm:prSet presAssocID="{99CEBDC4-CE44-47C0-9ED1-77D3FD4D1C0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C091600-D1E5-8B4B-BD2F-2F264CD0160B}" type="pres">
      <dgm:prSet presAssocID="{366D44D4-C773-44C2-82A7-BD673D59639B}" presName="spacer" presStyleCnt="0"/>
      <dgm:spPr/>
    </dgm:pt>
    <dgm:pt modelId="{D51A20B8-3686-3F45-8FEA-57788C61C609}" type="pres">
      <dgm:prSet presAssocID="{E52F40E0-AAE9-4685-9821-2A443C0FD4B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D7D9065-CE21-FE4F-B4E1-BDDFD08BFAE5}" type="pres">
      <dgm:prSet presAssocID="{213AC401-1158-4DAD-BF1A-948E8BAB5719}" presName="spacer" presStyleCnt="0"/>
      <dgm:spPr/>
    </dgm:pt>
    <dgm:pt modelId="{A207F8C1-8143-1E4E-99C1-7E267E8450D6}" type="pres">
      <dgm:prSet presAssocID="{F6D6A6EA-CFE2-4688-A13D-7E9981F5078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14630D5-6692-E042-95C7-1AB25D85912D}" type="pres">
      <dgm:prSet presAssocID="{A5BD6838-2851-4F86-94FE-7DDDFE97D514}" presName="spacer" presStyleCnt="0"/>
      <dgm:spPr/>
    </dgm:pt>
    <dgm:pt modelId="{36BB37E4-C075-0840-A2D8-C1E13BF569F3}" type="pres">
      <dgm:prSet presAssocID="{B3CA60FD-5C9A-4F6E-9ECE-25DDBAEEA31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94E1EDA-7443-7343-8B5B-2028C7A7B4E1}" type="pres">
      <dgm:prSet presAssocID="{42C62B33-B20B-41A9-8117-994F5D0C12BE}" presName="spacer" presStyleCnt="0"/>
      <dgm:spPr/>
    </dgm:pt>
    <dgm:pt modelId="{5ABF5B8C-BDD2-324A-B96B-851EC0D4E2AF}" type="pres">
      <dgm:prSet presAssocID="{41872407-224E-438D-8641-32E6EE525CE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E902922-4F09-004D-AA1E-99F2DBE658C9}" type="presOf" srcId="{D16600A1-D434-40A0-9432-25D418B0ACFC}" destId="{D1BDE45A-486C-CF47-B379-B97ABDB01EA6}" srcOrd="0" destOrd="0" presId="urn:microsoft.com/office/officeart/2005/8/layout/vList2"/>
    <dgm:cxn modelId="{CD628925-C6C6-4C4B-8B7E-9010465E8289}" srcId="{5B5C88FF-948E-428F-B2BB-FAEFB7F9E4B7}" destId="{F6D6A6EA-CFE2-4688-A13D-7E9981F50787}" srcOrd="3" destOrd="0" parTransId="{54098B56-7D07-485F-B591-44BC0A43F3BC}" sibTransId="{A5BD6838-2851-4F86-94FE-7DDDFE97D514}"/>
    <dgm:cxn modelId="{DC63C236-5524-4525-83CC-1A0506ED14CB}" srcId="{5B5C88FF-948E-428F-B2BB-FAEFB7F9E4B7}" destId="{99CEBDC4-CE44-47C0-9ED1-77D3FD4D1C09}" srcOrd="1" destOrd="0" parTransId="{BA7017E0-4705-4482-B8A6-24C1D1F990CD}" sibTransId="{366D44D4-C773-44C2-82A7-BD673D59639B}"/>
    <dgm:cxn modelId="{4C14F138-6482-8747-BAC1-AD80AA018F88}" type="presOf" srcId="{B3CA60FD-5C9A-4F6E-9ECE-25DDBAEEA312}" destId="{36BB37E4-C075-0840-A2D8-C1E13BF569F3}" srcOrd="0" destOrd="0" presId="urn:microsoft.com/office/officeart/2005/8/layout/vList2"/>
    <dgm:cxn modelId="{04E5705E-51AD-5540-A5D2-4A8C2B886652}" type="presOf" srcId="{F6D6A6EA-CFE2-4688-A13D-7E9981F50787}" destId="{A207F8C1-8143-1E4E-99C1-7E267E8450D6}" srcOrd="0" destOrd="0" presId="urn:microsoft.com/office/officeart/2005/8/layout/vList2"/>
    <dgm:cxn modelId="{F4E95265-5E1A-4043-9CBE-3BD157A6F5CC}" type="presOf" srcId="{41872407-224E-438D-8641-32E6EE525CE5}" destId="{5ABF5B8C-BDD2-324A-B96B-851EC0D4E2AF}" srcOrd="0" destOrd="0" presId="urn:microsoft.com/office/officeart/2005/8/layout/vList2"/>
    <dgm:cxn modelId="{1F815875-DA02-A74E-A0C0-2619F99E6769}" type="presOf" srcId="{E52F40E0-AAE9-4685-9821-2A443C0FD4BE}" destId="{D51A20B8-3686-3F45-8FEA-57788C61C609}" srcOrd="0" destOrd="0" presId="urn:microsoft.com/office/officeart/2005/8/layout/vList2"/>
    <dgm:cxn modelId="{CC985C8A-1CCA-4F50-BCAC-F65E83F21167}" srcId="{5B5C88FF-948E-428F-B2BB-FAEFB7F9E4B7}" destId="{41872407-224E-438D-8641-32E6EE525CE5}" srcOrd="5" destOrd="0" parTransId="{45A82B36-0E63-4B8C-B53C-54DC753C574E}" sibTransId="{587318E1-0A31-443C-8614-FC04A69643B4}"/>
    <dgm:cxn modelId="{BFC88C97-4770-40D8-8B1F-85EB8C30005A}" srcId="{5B5C88FF-948E-428F-B2BB-FAEFB7F9E4B7}" destId="{D16600A1-D434-40A0-9432-25D418B0ACFC}" srcOrd="0" destOrd="0" parTransId="{E1DE02B5-DFBD-4641-8EFD-B0A8A1BD5155}" sibTransId="{EB76303A-D3A4-4D95-8293-A1B1F1805827}"/>
    <dgm:cxn modelId="{7EA12FA0-BD43-B748-9766-32AEBF54A078}" type="presOf" srcId="{99CEBDC4-CE44-47C0-9ED1-77D3FD4D1C09}" destId="{8D5409C8-DA3E-C047-9E31-883D2A283AA1}" srcOrd="0" destOrd="0" presId="urn:microsoft.com/office/officeart/2005/8/layout/vList2"/>
    <dgm:cxn modelId="{2A9C5AAE-06AC-4A9A-B4CE-4EC4547FAC36}" srcId="{5B5C88FF-948E-428F-B2BB-FAEFB7F9E4B7}" destId="{B3CA60FD-5C9A-4F6E-9ECE-25DDBAEEA312}" srcOrd="4" destOrd="0" parTransId="{619B4A4E-8755-4751-A229-94A76EE09D3B}" sibTransId="{42C62B33-B20B-41A9-8117-994F5D0C12BE}"/>
    <dgm:cxn modelId="{41A620C6-3CFF-4026-BE0C-CFCFF20C55FA}" srcId="{5B5C88FF-948E-428F-B2BB-FAEFB7F9E4B7}" destId="{E52F40E0-AAE9-4685-9821-2A443C0FD4BE}" srcOrd="2" destOrd="0" parTransId="{8AC94A97-ACDC-42B7-B33E-AFF1F67B6E9D}" sibTransId="{213AC401-1158-4DAD-BF1A-948E8BAB5719}"/>
    <dgm:cxn modelId="{07F393E6-65D3-7945-BB28-AE6ABBC54C4B}" type="presOf" srcId="{5B5C88FF-948E-428F-B2BB-FAEFB7F9E4B7}" destId="{2A5F66ED-AEE7-DF4A-A1B5-627CDC87EB37}" srcOrd="0" destOrd="0" presId="urn:microsoft.com/office/officeart/2005/8/layout/vList2"/>
    <dgm:cxn modelId="{41E18C2A-AD1A-214C-A69A-354E14AB3085}" type="presParOf" srcId="{2A5F66ED-AEE7-DF4A-A1B5-627CDC87EB37}" destId="{D1BDE45A-486C-CF47-B379-B97ABDB01EA6}" srcOrd="0" destOrd="0" presId="urn:microsoft.com/office/officeart/2005/8/layout/vList2"/>
    <dgm:cxn modelId="{00CF66C1-682E-BC41-9637-CCEF873B377C}" type="presParOf" srcId="{2A5F66ED-AEE7-DF4A-A1B5-627CDC87EB37}" destId="{8D20AB7C-23C4-3D4C-9B72-D73730E6E4B3}" srcOrd="1" destOrd="0" presId="urn:microsoft.com/office/officeart/2005/8/layout/vList2"/>
    <dgm:cxn modelId="{9273CFCF-404F-EB42-9222-3BE61B0E2531}" type="presParOf" srcId="{2A5F66ED-AEE7-DF4A-A1B5-627CDC87EB37}" destId="{8D5409C8-DA3E-C047-9E31-883D2A283AA1}" srcOrd="2" destOrd="0" presId="urn:microsoft.com/office/officeart/2005/8/layout/vList2"/>
    <dgm:cxn modelId="{672A2626-B34E-6647-A048-ECB93B0D3C0A}" type="presParOf" srcId="{2A5F66ED-AEE7-DF4A-A1B5-627CDC87EB37}" destId="{EC091600-D1E5-8B4B-BD2F-2F264CD0160B}" srcOrd="3" destOrd="0" presId="urn:microsoft.com/office/officeart/2005/8/layout/vList2"/>
    <dgm:cxn modelId="{D24FAAF9-0B13-F141-B65E-840961BCE814}" type="presParOf" srcId="{2A5F66ED-AEE7-DF4A-A1B5-627CDC87EB37}" destId="{D51A20B8-3686-3F45-8FEA-57788C61C609}" srcOrd="4" destOrd="0" presId="urn:microsoft.com/office/officeart/2005/8/layout/vList2"/>
    <dgm:cxn modelId="{2C34F344-2095-7044-B5EA-F06A5184244F}" type="presParOf" srcId="{2A5F66ED-AEE7-DF4A-A1B5-627CDC87EB37}" destId="{4D7D9065-CE21-FE4F-B4E1-BDDFD08BFAE5}" srcOrd="5" destOrd="0" presId="urn:microsoft.com/office/officeart/2005/8/layout/vList2"/>
    <dgm:cxn modelId="{A34470E1-EF64-FA44-89CB-9F27909A653B}" type="presParOf" srcId="{2A5F66ED-AEE7-DF4A-A1B5-627CDC87EB37}" destId="{A207F8C1-8143-1E4E-99C1-7E267E8450D6}" srcOrd="6" destOrd="0" presId="urn:microsoft.com/office/officeart/2005/8/layout/vList2"/>
    <dgm:cxn modelId="{20F6556F-5D4C-6F4D-9D1D-B672FA26C61E}" type="presParOf" srcId="{2A5F66ED-AEE7-DF4A-A1B5-627CDC87EB37}" destId="{F14630D5-6692-E042-95C7-1AB25D85912D}" srcOrd="7" destOrd="0" presId="urn:microsoft.com/office/officeart/2005/8/layout/vList2"/>
    <dgm:cxn modelId="{F7B8F24F-E902-0C4A-842A-DA9B25E10503}" type="presParOf" srcId="{2A5F66ED-AEE7-DF4A-A1B5-627CDC87EB37}" destId="{36BB37E4-C075-0840-A2D8-C1E13BF569F3}" srcOrd="8" destOrd="0" presId="urn:microsoft.com/office/officeart/2005/8/layout/vList2"/>
    <dgm:cxn modelId="{4B9937AA-BBBF-7744-BE9E-46B708F7402E}" type="presParOf" srcId="{2A5F66ED-AEE7-DF4A-A1B5-627CDC87EB37}" destId="{A94E1EDA-7443-7343-8B5B-2028C7A7B4E1}" srcOrd="9" destOrd="0" presId="urn:microsoft.com/office/officeart/2005/8/layout/vList2"/>
    <dgm:cxn modelId="{82FAB677-11F8-884C-8499-A75F9A51A8D7}" type="presParOf" srcId="{2A5F66ED-AEE7-DF4A-A1B5-627CDC87EB37}" destId="{5ABF5B8C-BDD2-324A-B96B-851EC0D4E2A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F102897-99CA-4E16-82CF-B4B5A9BF838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C3C80E5-9333-4041-A0C3-DC3FD7B974D8}">
      <dgm:prSet/>
      <dgm:spPr/>
      <dgm:t>
        <a:bodyPr/>
        <a:lstStyle/>
        <a:p>
          <a:r>
            <a:rPr lang="en-US" dirty="0"/>
            <a:t>“Do you recognize what has been marked as Government’s Exhibit 16 for identification?”</a:t>
          </a:r>
        </a:p>
      </dgm:t>
    </dgm:pt>
    <dgm:pt modelId="{19879528-ADB7-4998-86B9-67CC5929B52D}" type="parTrans" cxnId="{9ECAAA3E-D1AD-4F48-B163-2E4AF02870F7}">
      <dgm:prSet/>
      <dgm:spPr/>
      <dgm:t>
        <a:bodyPr/>
        <a:lstStyle/>
        <a:p>
          <a:endParaRPr lang="en-US"/>
        </a:p>
      </dgm:t>
    </dgm:pt>
    <dgm:pt modelId="{E91DF3F4-8BE1-401E-B5CE-FA3C6EB78A7F}" type="sibTrans" cxnId="{9ECAAA3E-D1AD-4F48-B163-2E4AF02870F7}">
      <dgm:prSet/>
      <dgm:spPr/>
      <dgm:t>
        <a:bodyPr/>
        <a:lstStyle/>
        <a:p>
          <a:endParaRPr lang="en-US"/>
        </a:p>
      </dgm:t>
    </dgm:pt>
    <dgm:pt modelId="{964E15E1-5DB7-41AC-9B33-346D822523F2}">
      <dgm:prSet/>
      <dgm:spPr/>
      <dgm:t>
        <a:bodyPr/>
        <a:lstStyle/>
        <a:p>
          <a:r>
            <a:rPr lang="en-US" dirty="0"/>
            <a:t>“What is it?”		“Did you create it?”</a:t>
          </a:r>
        </a:p>
      </dgm:t>
    </dgm:pt>
    <dgm:pt modelId="{2F6C77F8-7DBB-42AC-A573-A8C44A7BB072}" type="parTrans" cxnId="{7BE57ACD-D79B-4759-8D8F-AB3A9CAD8815}">
      <dgm:prSet/>
      <dgm:spPr/>
      <dgm:t>
        <a:bodyPr/>
        <a:lstStyle/>
        <a:p>
          <a:endParaRPr lang="en-US"/>
        </a:p>
      </dgm:t>
    </dgm:pt>
    <dgm:pt modelId="{4DF8669F-3323-4E27-BE91-B4582F299B06}" type="sibTrans" cxnId="{7BE57ACD-D79B-4759-8D8F-AB3A9CAD8815}">
      <dgm:prSet/>
      <dgm:spPr/>
      <dgm:t>
        <a:bodyPr/>
        <a:lstStyle/>
        <a:p>
          <a:endParaRPr lang="en-US"/>
        </a:p>
      </dgm:t>
    </dgm:pt>
    <dgm:pt modelId="{9FF28D21-B560-4688-B3DB-CF3AAED34FE8}">
      <dgm:prSet/>
      <dgm:spPr/>
      <dgm:t>
        <a:bodyPr/>
        <a:lstStyle/>
        <a:p>
          <a:r>
            <a:rPr lang="en-US"/>
            <a:t>“Is it to scale?”</a:t>
          </a:r>
        </a:p>
      </dgm:t>
    </dgm:pt>
    <dgm:pt modelId="{669C7500-FD47-432C-9561-2C78771DF8F0}" type="parTrans" cxnId="{355DA236-5C1D-496F-9E54-D79812709471}">
      <dgm:prSet/>
      <dgm:spPr/>
      <dgm:t>
        <a:bodyPr/>
        <a:lstStyle/>
        <a:p>
          <a:endParaRPr lang="en-US"/>
        </a:p>
      </dgm:t>
    </dgm:pt>
    <dgm:pt modelId="{74B6A235-155B-4469-AC70-D283750B53AD}" type="sibTrans" cxnId="{355DA236-5C1D-496F-9E54-D79812709471}">
      <dgm:prSet/>
      <dgm:spPr/>
      <dgm:t>
        <a:bodyPr/>
        <a:lstStyle/>
        <a:p>
          <a:endParaRPr lang="en-US"/>
        </a:p>
      </dgm:t>
    </dgm:pt>
    <dgm:pt modelId="{D17E0B15-1E0F-4AD1-B539-7DC28DA859EF}">
      <dgm:prSet/>
      <dgm:spPr/>
      <dgm:t>
        <a:bodyPr/>
        <a:lstStyle/>
        <a:p>
          <a:r>
            <a:rPr lang="en-US"/>
            <a:t>“Is it a fair and accurate representation of ________ as it appeared [on the relevant day]?”</a:t>
          </a:r>
        </a:p>
      </dgm:t>
    </dgm:pt>
    <dgm:pt modelId="{78526C2C-6EFC-4A13-BC36-E70C722EF4C4}" type="parTrans" cxnId="{EFC0C4B2-9004-47E8-BE8D-DA9008B667BB}">
      <dgm:prSet/>
      <dgm:spPr/>
      <dgm:t>
        <a:bodyPr/>
        <a:lstStyle/>
        <a:p>
          <a:endParaRPr lang="en-US"/>
        </a:p>
      </dgm:t>
    </dgm:pt>
    <dgm:pt modelId="{B34E05C8-487B-4E21-824A-9E06736530EC}" type="sibTrans" cxnId="{EFC0C4B2-9004-47E8-BE8D-DA9008B667BB}">
      <dgm:prSet/>
      <dgm:spPr/>
      <dgm:t>
        <a:bodyPr/>
        <a:lstStyle/>
        <a:p>
          <a:endParaRPr lang="en-US"/>
        </a:p>
      </dgm:t>
    </dgm:pt>
    <dgm:pt modelId="{E771531D-E0E7-4E17-AD6F-76512845AFDC}">
      <dgm:prSet/>
      <dgm:spPr/>
      <dgm:t>
        <a:bodyPr/>
        <a:lstStyle/>
        <a:p>
          <a:r>
            <a:rPr lang="en-US"/>
            <a:t>“Will referring to this diagram assist your testimony today?” </a:t>
          </a:r>
        </a:p>
      </dgm:t>
    </dgm:pt>
    <dgm:pt modelId="{D84BE104-00EC-41E9-9121-BFD472BD172D}" type="parTrans" cxnId="{F3ABA085-DE2A-49E6-A6D6-9358A4DAF7D6}">
      <dgm:prSet/>
      <dgm:spPr/>
      <dgm:t>
        <a:bodyPr/>
        <a:lstStyle/>
        <a:p>
          <a:endParaRPr lang="en-US"/>
        </a:p>
      </dgm:t>
    </dgm:pt>
    <dgm:pt modelId="{B303B723-155A-4ABB-A3C5-1D89C32EEA9B}" type="sibTrans" cxnId="{F3ABA085-DE2A-49E6-A6D6-9358A4DAF7D6}">
      <dgm:prSet/>
      <dgm:spPr/>
      <dgm:t>
        <a:bodyPr/>
        <a:lstStyle/>
        <a:p>
          <a:endParaRPr lang="en-US"/>
        </a:p>
      </dgm:t>
    </dgm:pt>
    <dgm:pt modelId="{FEB00298-54B6-AA4F-9531-BBED09376516}" type="pres">
      <dgm:prSet presAssocID="{6F102897-99CA-4E16-82CF-B4B5A9BF838D}" presName="linear" presStyleCnt="0">
        <dgm:presLayoutVars>
          <dgm:animLvl val="lvl"/>
          <dgm:resizeHandles val="exact"/>
        </dgm:presLayoutVars>
      </dgm:prSet>
      <dgm:spPr/>
    </dgm:pt>
    <dgm:pt modelId="{604D3243-E33E-DB46-B9EF-482A05F5CEEF}" type="pres">
      <dgm:prSet presAssocID="{2C3C80E5-9333-4041-A0C3-DC3FD7B974D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DC1DCE1-F51C-DE4A-8993-E325D11FB0DA}" type="pres">
      <dgm:prSet presAssocID="{E91DF3F4-8BE1-401E-B5CE-FA3C6EB78A7F}" presName="spacer" presStyleCnt="0"/>
      <dgm:spPr/>
    </dgm:pt>
    <dgm:pt modelId="{24E8583F-CF57-C04F-8D56-85D8D64BA479}" type="pres">
      <dgm:prSet presAssocID="{964E15E1-5DB7-41AC-9B33-346D822523F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22D3E3D-90E9-034B-9022-2AC07A3D9F88}" type="pres">
      <dgm:prSet presAssocID="{4DF8669F-3323-4E27-BE91-B4582F299B06}" presName="spacer" presStyleCnt="0"/>
      <dgm:spPr/>
    </dgm:pt>
    <dgm:pt modelId="{19B73ACA-A190-C34C-849A-3851B2550908}" type="pres">
      <dgm:prSet presAssocID="{9FF28D21-B560-4688-B3DB-CF3AAED34FE8}" presName="parentText" presStyleLbl="node1" presStyleIdx="2" presStyleCnt="5" custLinFactNeighborY="26430">
        <dgm:presLayoutVars>
          <dgm:chMax val="0"/>
          <dgm:bulletEnabled val="1"/>
        </dgm:presLayoutVars>
      </dgm:prSet>
      <dgm:spPr/>
    </dgm:pt>
    <dgm:pt modelId="{BE51E486-1F40-A44B-B9B6-75F0B616C4C2}" type="pres">
      <dgm:prSet presAssocID="{74B6A235-155B-4469-AC70-D283750B53AD}" presName="spacer" presStyleCnt="0"/>
      <dgm:spPr/>
    </dgm:pt>
    <dgm:pt modelId="{618D1DF8-9BF8-1C49-9637-4D880FAE024C}" type="pres">
      <dgm:prSet presAssocID="{D17E0B15-1E0F-4AD1-B539-7DC28DA859E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577A05AA-E3FE-A446-82A0-3D8311D89C13}" type="pres">
      <dgm:prSet presAssocID="{B34E05C8-487B-4E21-824A-9E06736530EC}" presName="spacer" presStyleCnt="0"/>
      <dgm:spPr/>
    </dgm:pt>
    <dgm:pt modelId="{1728C7DF-D8E3-8341-9C34-C62BB6937BB2}" type="pres">
      <dgm:prSet presAssocID="{E771531D-E0E7-4E17-AD6F-76512845AFDC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35C3D50D-8235-6A44-9C92-6F3B5609B090}" type="presOf" srcId="{6F102897-99CA-4E16-82CF-B4B5A9BF838D}" destId="{FEB00298-54B6-AA4F-9531-BBED09376516}" srcOrd="0" destOrd="0" presId="urn:microsoft.com/office/officeart/2005/8/layout/vList2"/>
    <dgm:cxn modelId="{A729A434-AC96-0040-88C9-60CDD9E3BCD5}" type="presOf" srcId="{9FF28D21-B560-4688-B3DB-CF3AAED34FE8}" destId="{19B73ACA-A190-C34C-849A-3851B2550908}" srcOrd="0" destOrd="0" presId="urn:microsoft.com/office/officeart/2005/8/layout/vList2"/>
    <dgm:cxn modelId="{355DA236-5C1D-496F-9E54-D79812709471}" srcId="{6F102897-99CA-4E16-82CF-B4B5A9BF838D}" destId="{9FF28D21-B560-4688-B3DB-CF3AAED34FE8}" srcOrd="2" destOrd="0" parTransId="{669C7500-FD47-432C-9561-2C78771DF8F0}" sibTransId="{74B6A235-155B-4469-AC70-D283750B53AD}"/>
    <dgm:cxn modelId="{9ECAAA3E-D1AD-4F48-B163-2E4AF02870F7}" srcId="{6F102897-99CA-4E16-82CF-B4B5A9BF838D}" destId="{2C3C80E5-9333-4041-A0C3-DC3FD7B974D8}" srcOrd="0" destOrd="0" parTransId="{19879528-ADB7-4998-86B9-67CC5929B52D}" sibTransId="{E91DF3F4-8BE1-401E-B5CE-FA3C6EB78A7F}"/>
    <dgm:cxn modelId="{0C266443-C749-574C-B7CF-528A19F1E96B}" type="presOf" srcId="{2C3C80E5-9333-4041-A0C3-DC3FD7B974D8}" destId="{604D3243-E33E-DB46-B9EF-482A05F5CEEF}" srcOrd="0" destOrd="0" presId="urn:microsoft.com/office/officeart/2005/8/layout/vList2"/>
    <dgm:cxn modelId="{F3ABA085-DE2A-49E6-A6D6-9358A4DAF7D6}" srcId="{6F102897-99CA-4E16-82CF-B4B5A9BF838D}" destId="{E771531D-E0E7-4E17-AD6F-76512845AFDC}" srcOrd="4" destOrd="0" parTransId="{D84BE104-00EC-41E9-9121-BFD472BD172D}" sibTransId="{B303B723-155A-4ABB-A3C5-1D89C32EEA9B}"/>
    <dgm:cxn modelId="{DFC72F90-6964-B74B-82E3-9C03580A5804}" type="presOf" srcId="{D17E0B15-1E0F-4AD1-B539-7DC28DA859EF}" destId="{618D1DF8-9BF8-1C49-9637-4D880FAE024C}" srcOrd="0" destOrd="0" presId="urn:microsoft.com/office/officeart/2005/8/layout/vList2"/>
    <dgm:cxn modelId="{EFC0C4B2-9004-47E8-BE8D-DA9008B667BB}" srcId="{6F102897-99CA-4E16-82CF-B4B5A9BF838D}" destId="{D17E0B15-1E0F-4AD1-B539-7DC28DA859EF}" srcOrd="3" destOrd="0" parTransId="{78526C2C-6EFC-4A13-BC36-E70C722EF4C4}" sibTransId="{B34E05C8-487B-4E21-824A-9E06736530EC}"/>
    <dgm:cxn modelId="{5E4D08C2-C52E-A34A-B780-03E16E7292DD}" type="presOf" srcId="{964E15E1-5DB7-41AC-9B33-346D822523F2}" destId="{24E8583F-CF57-C04F-8D56-85D8D64BA479}" srcOrd="0" destOrd="0" presId="urn:microsoft.com/office/officeart/2005/8/layout/vList2"/>
    <dgm:cxn modelId="{7BE57ACD-D79B-4759-8D8F-AB3A9CAD8815}" srcId="{6F102897-99CA-4E16-82CF-B4B5A9BF838D}" destId="{964E15E1-5DB7-41AC-9B33-346D822523F2}" srcOrd="1" destOrd="0" parTransId="{2F6C77F8-7DBB-42AC-A573-A8C44A7BB072}" sibTransId="{4DF8669F-3323-4E27-BE91-B4582F299B06}"/>
    <dgm:cxn modelId="{5282F3CE-0018-7049-BCA8-A82C9872654F}" type="presOf" srcId="{E771531D-E0E7-4E17-AD6F-76512845AFDC}" destId="{1728C7DF-D8E3-8341-9C34-C62BB6937BB2}" srcOrd="0" destOrd="0" presId="urn:microsoft.com/office/officeart/2005/8/layout/vList2"/>
    <dgm:cxn modelId="{0B0E8DCF-4A0E-7A43-A38F-B7377E6006F0}" type="presParOf" srcId="{FEB00298-54B6-AA4F-9531-BBED09376516}" destId="{604D3243-E33E-DB46-B9EF-482A05F5CEEF}" srcOrd="0" destOrd="0" presId="urn:microsoft.com/office/officeart/2005/8/layout/vList2"/>
    <dgm:cxn modelId="{365057C6-8C82-B944-ABD6-1C3A8886DEF0}" type="presParOf" srcId="{FEB00298-54B6-AA4F-9531-BBED09376516}" destId="{CDC1DCE1-F51C-DE4A-8993-E325D11FB0DA}" srcOrd="1" destOrd="0" presId="urn:microsoft.com/office/officeart/2005/8/layout/vList2"/>
    <dgm:cxn modelId="{44BCD14D-3E99-434F-83A1-E204E55453D4}" type="presParOf" srcId="{FEB00298-54B6-AA4F-9531-BBED09376516}" destId="{24E8583F-CF57-C04F-8D56-85D8D64BA479}" srcOrd="2" destOrd="0" presId="urn:microsoft.com/office/officeart/2005/8/layout/vList2"/>
    <dgm:cxn modelId="{199A1367-81EF-BE49-9468-FE8369B097CA}" type="presParOf" srcId="{FEB00298-54B6-AA4F-9531-BBED09376516}" destId="{722D3E3D-90E9-034B-9022-2AC07A3D9F88}" srcOrd="3" destOrd="0" presId="urn:microsoft.com/office/officeart/2005/8/layout/vList2"/>
    <dgm:cxn modelId="{F5148CFE-8CF2-6B44-B9E1-D286399EDA04}" type="presParOf" srcId="{FEB00298-54B6-AA4F-9531-BBED09376516}" destId="{19B73ACA-A190-C34C-849A-3851B2550908}" srcOrd="4" destOrd="0" presId="urn:microsoft.com/office/officeart/2005/8/layout/vList2"/>
    <dgm:cxn modelId="{0ABD6AAA-95F3-9342-B1A0-132D5AE8B05D}" type="presParOf" srcId="{FEB00298-54B6-AA4F-9531-BBED09376516}" destId="{BE51E486-1F40-A44B-B9B6-75F0B616C4C2}" srcOrd="5" destOrd="0" presId="urn:microsoft.com/office/officeart/2005/8/layout/vList2"/>
    <dgm:cxn modelId="{E19BF213-AF6B-0646-BB90-A82903AA0CD1}" type="presParOf" srcId="{FEB00298-54B6-AA4F-9531-BBED09376516}" destId="{618D1DF8-9BF8-1C49-9637-4D880FAE024C}" srcOrd="6" destOrd="0" presId="urn:microsoft.com/office/officeart/2005/8/layout/vList2"/>
    <dgm:cxn modelId="{29D0EE89-4242-454C-9905-60AFAB1B1DDF}" type="presParOf" srcId="{FEB00298-54B6-AA4F-9531-BBED09376516}" destId="{577A05AA-E3FE-A446-82A0-3D8311D89C13}" srcOrd="7" destOrd="0" presId="urn:microsoft.com/office/officeart/2005/8/layout/vList2"/>
    <dgm:cxn modelId="{BC94382B-69C6-6847-B852-8E2CABBA6CCF}" type="presParOf" srcId="{FEB00298-54B6-AA4F-9531-BBED09376516}" destId="{1728C7DF-D8E3-8341-9C34-C62BB6937BB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B5C88FF-948E-428F-B2BB-FAEFB7F9E4B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16600A1-D434-40A0-9432-25D418B0ACFC}">
      <dgm:prSet/>
      <dgm:spPr/>
      <dgm:t>
        <a:bodyPr/>
        <a:lstStyle/>
        <a:p>
          <a:r>
            <a:rPr lang="en-US" dirty="0"/>
            <a:t>“Do you recognize what has been marked as Government’s Exhibit 17 for identification?”</a:t>
          </a:r>
        </a:p>
      </dgm:t>
    </dgm:pt>
    <dgm:pt modelId="{E1DE02B5-DFBD-4641-8EFD-B0A8A1BD5155}" type="parTrans" cxnId="{BFC88C97-4770-40D8-8B1F-85EB8C30005A}">
      <dgm:prSet/>
      <dgm:spPr/>
      <dgm:t>
        <a:bodyPr/>
        <a:lstStyle/>
        <a:p>
          <a:endParaRPr lang="en-US"/>
        </a:p>
      </dgm:t>
    </dgm:pt>
    <dgm:pt modelId="{EB76303A-D3A4-4D95-8293-A1B1F1805827}" type="sibTrans" cxnId="{BFC88C97-4770-40D8-8B1F-85EB8C30005A}">
      <dgm:prSet/>
      <dgm:spPr/>
      <dgm:t>
        <a:bodyPr/>
        <a:lstStyle/>
        <a:p>
          <a:endParaRPr lang="en-US"/>
        </a:p>
      </dgm:t>
    </dgm:pt>
    <dgm:pt modelId="{99CEBDC4-CE44-47C0-9ED1-77D3FD4D1C09}">
      <dgm:prSet/>
      <dgm:spPr/>
      <dgm:t>
        <a:bodyPr/>
        <a:lstStyle/>
        <a:p>
          <a:r>
            <a:rPr lang="en-US" dirty="0"/>
            <a:t>“How do you recognize it?”</a:t>
          </a:r>
        </a:p>
      </dgm:t>
    </dgm:pt>
    <dgm:pt modelId="{BA7017E0-4705-4482-B8A6-24C1D1F990CD}" type="parTrans" cxnId="{DC63C236-5524-4525-83CC-1A0506ED14CB}">
      <dgm:prSet/>
      <dgm:spPr/>
      <dgm:t>
        <a:bodyPr/>
        <a:lstStyle/>
        <a:p>
          <a:endParaRPr lang="en-US"/>
        </a:p>
      </dgm:t>
    </dgm:pt>
    <dgm:pt modelId="{366D44D4-C773-44C2-82A7-BD673D59639B}" type="sibTrans" cxnId="{DC63C236-5524-4525-83CC-1A0506ED14CB}">
      <dgm:prSet/>
      <dgm:spPr/>
      <dgm:t>
        <a:bodyPr/>
        <a:lstStyle/>
        <a:p>
          <a:endParaRPr lang="en-US"/>
        </a:p>
      </dgm:t>
    </dgm:pt>
    <dgm:pt modelId="{E52F40E0-AAE9-4685-9821-2A443C0FD4BE}">
      <dgm:prSet/>
      <dgm:spPr/>
      <dgm:t>
        <a:bodyPr/>
        <a:lstStyle/>
        <a:p>
          <a:r>
            <a:rPr lang="en-US" dirty="0"/>
            <a:t>“What is it?”</a:t>
          </a:r>
        </a:p>
      </dgm:t>
    </dgm:pt>
    <dgm:pt modelId="{8AC94A97-ACDC-42B7-B33E-AFF1F67B6E9D}" type="parTrans" cxnId="{41A620C6-3CFF-4026-BE0C-CFCFF20C55FA}">
      <dgm:prSet/>
      <dgm:spPr/>
      <dgm:t>
        <a:bodyPr/>
        <a:lstStyle/>
        <a:p>
          <a:endParaRPr lang="en-US"/>
        </a:p>
      </dgm:t>
    </dgm:pt>
    <dgm:pt modelId="{213AC401-1158-4DAD-BF1A-948E8BAB5719}" type="sibTrans" cxnId="{41A620C6-3CFF-4026-BE0C-CFCFF20C55FA}">
      <dgm:prSet/>
      <dgm:spPr/>
      <dgm:t>
        <a:bodyPr/>
        <a:lstStyle/>
        <a:p>
          <a:endParaRPr lang="en-US"/>
        </a:p>
      </dgm:t>
    </dgm:pt>
    <dgm:pt modelId="{F6D6A6EA-CFE2-4688-A13D-7E9981F50787}">
      <dgm:prSet/>
      <dgm:spPr/>
      <dgm:t>
        <a:bodyPr/>
        <a:lstStyle/>
        <a:p>
          <a:r>
            <a:rPr lang="en-US" dirty="0"/>
            <a:t> </a:t>
          </a:r>
          <a:r>
            <a:rPr lang="en-US" dirty="0">
              <a:sym typeface="Wingdings" panose="05000000000000000000" pitchFamily="2" charset="2"/>
            </a:rPr>
            <a:t> </a:t>
          </a:r>
          <a:r>
            <a:rPr lang="en-US" dirty="0"/>
            <a:t>Ask any additional and necessary foundation questions here…  </a:t>
          </a:r>
        </a:p>
      </dgm:t>
    </dgm:pt>
    <dgm:pt modelId="{54098B56-7D07-485F-B591-44BC0A43F3BC}" type="parTrans" cxnId="{CD628925-C6C6-4C4B-8B7E-9010465E8289}">
      <dgm:prSet/>
      <dgm:spPr/>
      <dgm:t>
        <a:bodyPr/>
        <a:lstStyle/>
        <a:p>
          <a:endParaRPr lang="en-US"/>
        </a:p>
      </dgm:t>
    </dgm:pt>
    <dgm:pt modelId="{A5BD6838-2851-4F86-94FE-7DDDFE97D514}" type="sibTrans" cxnId="{CD628925-C6C6-4C4B-8B7E-9010465E8289}">
      <dgm:prSet/>
      <dgm:spPr/>
      <dgm:t>
        <a:bodyPr/>
        <a:lstStyle/>
        <a:p>
          <a:endParaRPr lang="en-US"/>
        </a:p>
      </dgm:t>
    </dgm:pt>
    <dgm:pt modelId="{B3CA60FD-5C9A-4F6E-9ECE-25DDBAEEA312}">
      <dgm:prSet/>
      <dgm:spPr/>
      <dgm:t>
        <a:bodyPr/>
        <a:lstStyle/>
        <a:p>
          <a:r>
            <a:rPr lang="en-US" dirty="0"/>
            <a:t>	…</a:t>
          </a:r>
          <a:r>
            <a:rPr lang="en-US" u="sng" dirty="0"/>
            <a:t>For example</a:t>
          </a:r>
          <a:r>
            <a:rPr lang="en-US" dirty="0"/>
            <a:t>: questions related to how chain of custody was maintained for physical evidence, or that a document was made, kept, and created in the ordinary course of business of a particular company. </a:t>
          </a:r>
        </a:p>
      </dgm:t>
    </dgm:pt>
    <dgm:pt modelId="{619B4A4E-8755-4751-A229-94A76EE09D3B}" type="parTrans" cxnId="{2A9C5AAE-06AC-4A9A-B4CE-4EC4547FAC36}">
      <dgm:prSet/>
      <dgm:spPr/>
      <dgm:t>
        <a:bodyPr/>
        <a:lstStyle/>
        <a:p>
          <a:endParaRPr lang="en-US"/>
        </a:p>
      </dgm:t>
    </dgm:pt>
    <dgm:pt modelId="{42C62B33-B20B-41A9-8117-994F5D0C12BE}" type="sibTrans" cxnId="{2A9C5AAE-06AC-4A9A-B4CE-4EC4547FAC36}">
      <dgm:prSet/>
      <dgm:spPr/>
      <dgm:t>
        <a:bodyPr/>
        <a:lstStyle/>
        <a:p>
          <a:endParaRPr lang="en-US"/>
        </a:p>
      </dgm:t>
    </dgm:pt>
    <dgm:pt modelId="{41872407-224E-438D-8641-32E6EE525CE5}">
      <dgm:prSet/>
      <dgm:spPr/>
      <dgm:t>
        <a:bodyPr/>
        <a:lstStyle/>
        <a:p>
          <a:r>
            <a:rPr lang="en-US" dirty="0"/>
            <a:t>“Is it in the same or substantially the same condition as when you last saw it?”</a:t>
          </a:r>
        </a:p>
      </dgm:t>
    </dgm:pt>
    <dgm:pt modelId="{45A82B36-0E63-4B8C-B53C-54DC753C574E}" type="parTrans" cxnId="{CC985C8A-1CCA-4F50-BCAC-F65E83F21167}">
      <dgm:prSet/>
      <dgm:spPr/>
      <dgm:t>
        <a:bodyPr/>
        <a:lstStyle/>
        <a:p>
          <a:endParaRPr lang="en-US"/>
        </a:p>
      </dgm:t>
    </dgm:pt>
    <dgm:pt modelId="{587318E1-0A31-443C-8614-FC04A69643B4}" type="sibTrans" cxnId="{CC985C8A-1CCA-4F50-BCAC-F65E83F21167}">
      <dgm:prSet/>
      <dgm:spPr/>
      <dgm:t>
        <a:bodyPr/>
        <a:lstStyle/>
        <a:p>
          <a:endParaRPr lang="en-US"/>
        </a:p>
      </dgm:t>
    </dgm:pt>
    <dgm:pt modelId="{2A5F66ED-AEE7-DF4A-A1B5-627CDC87EB37}" type="pres">
      <dgm:prSet presAssocID="{5B5C88FF-948E-428F-B2BB-FAEFB7F9E4B7}" presName="linear" presStyleCnt="0">
        <dgm:presLayoutVars>
          <dgm:animLvl val="lvl"/>
          <dgm:resizeHandles val="exact"/>
        </dgm:presLayoutVars>
      </dgm:prSet>
      <dgm:spPr/>
    </dgm:pt>
    <dgm:pt modelId="{D1BDE45A-486C-CF47-B379-B97ABDB01EA6}" type="pres">
      <dgm:prSet presAssocID="{D16600A1-D434-40A0-9432-25D418B0ACF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D20AB7C-23C4-3D4C-9B72-D73730E6E4B3}" type="pres">
      <dgm:prSet presAssocID="{EB76303A-D3A4-4D95-8293-A1B1F1805827}" presName="spacer" presStyleCnt="0"/>
      <dgm:spPr/>
    </dgm:pt>
    <dgm:pt modelId="{8D5409C8-DA3E-C047-9E31-883D2A283AA1}" type="pres">
      <dgm:prSet presAssocID="{99CEBDC4-CE44-47C0-9ED1-77D3FD4D1C0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EC091600-D1E5-8B4B-BD2F-2F264CD0160B}" type="pres">
      <dgm:prSet presAssocID="{366D44D4-C773-44C2-82A7-BD673D59639B}" presName="spacer" presStyleCnt="0"/>
      <dgm:spPr/>
    </dgm:pt>
    <dgm:pt modelId="{D51A20B8-3686-3F45-8FEA-57788C61C609}" type="pres">
      <dgm:prSet presAssocID="{E52F40E0-AAE9-4685-9821-2A443C0FD4B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D7D9065-CE21-FE4F-B4E1-BDDFD08BFAE5}" type="pres">
      <dgm:prSet presAssocID="{213AC401-1158-4DAD-BF1A-948E8BAB5719}" presName="spacer" presStyleCnt="0"/>
      <dgm:spPr/>
    </dgm:pt>
    <dgm:pt modelId="{A207F8C1-8143-1E4E-99C1-7E267E8450D6}" type="pres">
      <dgm:prSet presAssocID="{F6D6A6EA-CFE2-4688-A13D-7E9981F5078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14630D5-6692-E042-95C7-1AB25D85912D}" type="pres">
      <dgm:prSet presAssocID="{A5BD6838-2851-4F86-94FE-7DDDFE97D514}" presName="spacer" presStyleCnt="0"/>
      <dgm:spPr/>
    </dgm:pt>
    <dgm:pt modelId="{36BB37E4-C075-0840-A2D8-C1E13BF569F3}" type="pres">
      <dgm:prSet presAssocID="{B3CA60FD-5C9A-4F6E-9ECE-25DDBAEEA31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A94E1EDA-7443-7343-8B5B-2028C7A7B4E1}" type="pres">
      <dgm:prSet presAssocID="{42C62B33-B20B-41A9-8117-994F5D0C12BE}" presName="spacer" presStyleCnt="0"/>
      <dgm:spPr/>
    </dgm:pt>
    <dgm:pt modelId="{5ABF5B8C-BDD2-324A-B96B-851EC0D4E2AF}" type="pres">
      <dgm:prSet presAssocID="{41872407-224E-438D-8641-32E6EE525CE5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E902922-4F09-004D-AA1E-99F2DBE658C9}" type="presOf" srcId="{D16600A1-D434-40A0-9432-25D418B0ACFC}" destId="{D1BDE45A-486C-CF47-B379-B97ABDB01EA6}" srcOrd="0" destOrd="0" presId="urn:microsoft.com/office/officeart/2005/8/layout/vList2"/>
    <dgm:cxn modelId="{CD628925-C6C6-4C4B-8B7E-9010465E8289}" srcId="{5B5C88FF-948E-428F-B2BB-FAEFB7F9E4B7}" destId="{F6D6A6EA-CFE2-4688-A13D-7E9981F50787}" srcOrd="3" destOrd="0" parTransId="{54098B56-7D07-485F-B591-44BC0A43F3BC}" sibTransId="{A5BD6838-2851-4F86-94FE-7DDDFE97D514}"/>
    <dgm:cxn modelId="{DC63C236-5524-4525-83CC-1A0506ED14CB}" srcId="{5B5C88FF-948E-428F-B2BB-FAEFB7F9E4B7}" destId="{99CEBDC4-CE44-47C0-9ED1-77D3FD4D1C09}" srcOrd="1" destOrd="0" parTransId="{BA7017E0-4705-4482-B8A6-24C1D1F990CD}" sibTransId="{366D44D4-C773-44C2-82A7-BD673D59639B}"/>
    <dgm:cxn modelId="{4C14F138-6482-8747-BAC1-AD80AA018F88}" type="presOf" srcId="{B3CA60FD-5C9A-4F6E-9ECE-25DDBAEEA312}" destId="{36BB37E4-C075-0840-A2D8-C1E13BF569F3}" srcOrd="0" destOrd="0" presId="urn:microsoft.com/office/officeart/2005/8/layout/vList2"/>
    <dgm:cxn modelId="{04E5705E-51AD-5540-A5D2-4A8C2B886652}" type="presOf" srcId="{F6D6A6EA-CFE2-4688-A13D-7E9981F50787}" destId="{A207F8C1-8143-1E4E-99C1-7E267E8450D6}" srcOrd="0" destOrd="0" presId="urn:microsoft.com/office/officeart/2005/8/layout/vList2"/>
    <dgm:cxn modelId="{F4E95265-5E1A-4043-9CBE-3BD157A6F5CC}" type="presOf" srcId="{41872407-224E-438D-8641-32E6EE525CE5}" destId="{5ABF5B8C-BDD2-324A-B96B-851EC0D4E2AF}" srcOrd="0" destOrd="0" presId="urn:microsoft.com/office/officeart/2005/8/layout/vList2"/>
    <dgm:cxn modelId="{1F815875-DA02-A74E-A0C0-2619F99E6769}" type="presOf" srcId="{E52F40E0-AAE9-4685-9821-2A443C0FD4BE}" destId="{D51A20B8-3686-3F45-8FEA-57788C61C609}" srcOrd="0" destOrd="0" presId="urn:microsoft.com/office/officeart/2005/8/layout/vList2"/>
    <dgm:cxn modelId="{CC985C8A-1CCA-4F50-BCAC-F65E83F21167}" srcId="{5B5C88FF-948E-428F-B2BB-FAEFB7F9E4B7}" destId="{41872407-224E-438D-8641-32E6EE525CE5}" srcOrd="5" destOrd="0" parTransId="{45A82B36-0E63-4B8C-B53C-54DC753C574E}" sibTransId="{587318E1-0A31-443C-8614-FC04A69643B4}"/>
    <dgm:cxn modelId="{BFC88C97-4770-40D8-8B1F-85EB8C30005A}" srcId="{5B5C88FF-948E-428F-B2BB-FAEFB7F9E4B7}" destId="{D16600A1-D434-40A0-9432-25D418B0ACFC}" srcOrd="0" destOrd="0" parTransId="{E1DE02B5-DFBD-4641-8EFD-B0A8A1BD5155}" sibTransId="{EB76303A-D3A4-4D95-8293-A1B1F1805827}"/>
    <dgm:cxn modelId="{7EA12FA0-BD43-B748-9766-32AEBF54A078}" type="presOf" srcId="{99CEBDC4-CE44-47C0-9ED1-77D3FD4D1C09}" destId="{8D5409C8-DA3E-C047-9E31-883D2A283AA1}" srcOrd="0" destOrd="0" presId="urn:microsoft.com/office/officeart/2005/8/layout/vList2"/>
    <dgm:cxn modelId="{2A9C5AAE-06AC-4A9A-B4CE-4EC4547FAC36}" srcId="{5B5C88FF-948E-428F-B2BB-FAEFB7F9E4B7}" destId="{B3CA60FD-5C9A-4F6E-9ECE-25DDBAEEA312}" srcOrd="4" destOrd="0" parTransId="{619B4A4E-8755-4751-A229-94A76EE09D3B}" sibTransId="{42C62B33-B20B-41A9-8117-994F5D0C12BE}"/>
    <dgm:cxn modelId="{41A620C6-3CFF-4026-BE0C-CFCFF20C55FA}" srcId="{5B5C88FF-948E-428F-B2BB-FAEFB7F9E4B7}" destId="{E52F40E0-AAE9-4685-9821-2A443C0FD4BE}" srcOrd="2" destOrd="0" parTransId="{8AC94A97-ACDC-42B7-B33E-AFF1F67B6E9D}" sibTransId="{213AC401-1158-4DAD-BF1A-948E8BAB5719}"/>
    <dgm:cxn modelId="{07F393E6-65D3-7945-BB28-AE6ABBC54C4B}" type="presOf" srcId="{5B5C88FF-948E-428F-B2BB-FAEFB7F9E4B7}" destId="{2A5F66ED-AEE7-DF4A-A1B5-627CDC87EB37}" srcOrd="0" destOrd="0" presId="urn:microsoft.com/office/officeart/2005/8/layout/vList2"/>
    <dgm:cxn modelId="{41E18C2A-AD1A-214C-A69A-354E14AB3085}" type="presParOf" srcId="{2A5F66ED-AEE7-DF4A-A1B5-627CDC87EB37}" destId="{D1BDE45A-486C-CF47-B379-B97ABDB01EA6}" srcOrd="0" destOrd="0" presId="urn:microsoft.com/office/officeart/2005/8/layout/vList2"/>
    <dgm:cxn modelId="{00CF66C1-682E-BC41-9637-CCEF873B377C}" type="presParOf" srcId="{2A5F66ED-AEE7-DF4A-A1B5-627CDC87EB37}" destId="{8D20AB7C-23C4-3D4C-9B72-D73730E6E4B3}" srcOrd="1" destOrd="0" presId="urn:microsoft.com/office/officeart/2005/8/layout/vList2"/>
    <dgm:cxn modelId="{9273CFCF-404F-EB42-9222-3BE61B0E2531}" type="presParOf" srcId="{2A5F66ED-AEE7-DF4A-A1B5-627CDC87EB37}" destId="{8D5409C8-DA3E-C047-9E31-883D2A283AA1}" srcOrd="2" destOrd="0" presId="urn:microsoft.com/office/officeart/2005/8/layout/vList2"/>
    <dgm:cxn modelId="{672A2626-B34E-6647-A048-ECB93B0D3C0A}" type="presParOf" srcId="{2A5F66ED-AEE7-DF4A-A1B5-627CDC87EB37}" destId="{EC091600-D1E5-8B4B-BD2F-2F264CD0160B}" srcOrd="3" destOrd="0" presId="urn:microsoft.com/office/officeart/2005/8/layout/vList2"/>
    <dgm:cxn modelId="{D24FAAF9-0B13-F141-B65E-840961BCE814}" type="presParOf" srcId="{2A5F66ED-AEE7-DF4A-A1B5-627CDC87EB37}" destId="{D51A20B8-3686-3F45-8FEA-57788C61C609}" srcOrd="4" destOrd="0" presId="urn:microsoft.com/office/officeart/2005/8/layout/vList2"/>
    <dgm:cxn modelId="{2C34F344-2095-7044-B5EA-F06A5184244F}" type="presParOf" srcId="{2A5F66ED-AEE7-DF4A-A1B5-627CDC87EB37}" destId="{4D7D9065-CE21-FE4F-B4E1-BDDFD08BFAE5}" srcOrd="5" destOrd="0" presId="urn:microsoft.com/office/officeart/2005/8/layout/vList2"/>
    <dgm:cxn modelId="{A34470E1-EF64-FA44-89CB-9F27909A653B}" type="presParOf" srcId="{2A5F66ED-AEE7-DF4A-A1B5-627CDC87EB37}" destId="{A207F8C1-8143-1E4E-99C1-7E267E8450D6}" srcOrd="6" destOrd="0" presId="urn:microsoft.com/office/officeart/2005/8/layout/vList2"/>
    <dgm:cxn modelId="{20F6556F-5D4C-6F4D-9D1D-B672FA26C61E}" type="presParOf" srcId="{2A5F66ED-AEE7-DF4A-A1B5-627CDC87EB37}" destId="{F14630D5-6692-E042-95C7-1AB25D85912D}" srcOrd="7" destOrd="0" presId="urn:microsoft.com/office/officeart/2005/8/layout/vList2"/>
    <dgm:cxn modelId="{F7B8F24F-E902-0C4A-842A-DA9B25E10503}" type="presParOf" srcId="{2A5F66ED-AEE7-DF4A-A1B5-627CDC87EB37}" destId="{36BB37E4-C075-0840-A2D8-C1E13BF569F3}" srcOrd="8" destOrd="0" presId="urn:microsoft.com/office/officeart/2005/8/layout/vList2"/>
    <dgm:cxn modelId="{4B9937AA-BBBF-7744-BE9E-46B708F7402E}" type="presParOf" srcId="{2A5F66ED-AEE7-DF4A-A1B5-627CDC87EB37}" destId="{A94E1EDA-7443-7343-8B5B-2028C7A7B4E1}" srcOrd="9" destOrd="0" presId="urn:microsoft.com/office/officeart/2005/8/layout/vList2"/>
    <dgm:cxn modelId="{82FAB677-11F8-884C-8499-A75F9A51A8D7}" type="presParOf" srcId="{2A5F66ED-AEE7-DF4A-A1B5-627CDC87EB37}" destId="{5ABF5B8C-BDD2-324A-B96B-851EC0D4E2A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75B3B4-05D0-4ABD-A4F4-B2BDFB1C33CE}">
      <dsp:nvSpPr>
        <dsp:cNvPr id="0" name=""/>
        <dsp:cNvSpPr/>
      </dsp:nvSpPr>
      <dsp:spPr>
        <a:xfrm>
          <a:off x="862601" y="368103"/>
          <a:ext cx="1259299" cy="1259299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D8A7F4-6B0A-411B-A58E-55134EBABE52}">
      <dsp:nvSpPr>
        <dsp:cNvPr id="0" name=""/>
        <dsp:cNvSpPr/>
      </dsp:nvSpPr>
      <dsp:spPr>
        <a:xfrm>
          <a:off x="1130976" y="636479"/>
          <a:ext cx="722548" cy="7225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91651E-3F37-4BFC-919D-DB79129F6B40}">
      <dsp:nvSpPr>
        <dsp:cNvPr id="0" name=""/>
        <dsp:cNvSpPr/>
      </dsp:nvSpPr>
      <dsp:spPr>
        <a:xfrm>
          <a:off x="460038" y="2019644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Mark </a:t>
          </a:r>
        </a:p>
      </dsp:txBody>
      <dsp:txXfrm>
        <a:off x="460038" y="2019644"/>
        <a:ext cx="2064425" cy="720000"/>
      </dsp:txXfrm>
    </dsp:sp>
    <dsp:sp modelId="{ABB5570E-39C1-4FB4-83CC-47ECD00283E6}">
      <dsp:nvSpPr>
        <dsp:cNvPr id="0" name=""/>
        <dsp:cNvSpPr/>
      </dsp:nvSpPr>
      <dsp:spPr>
        <a:xfrm>
          <a:off x="3288300" y="368103"/>
          <a:ext cx="1259299" cy="1259299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9BD5A8-3DBD-423D-8D18-B089AC1418DF}">
      <dsp:nvSpPr>
        <dsp:cNvPr id="0" name=""/>
        <dsp:cNvSpPr/>
      </dsp:nvSpPr>
      <dsp:spPr>
        <a:xfrm>
          <a:off x="3556675" y="636479"/>
          <a:ext cx="722548" cy="7225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401D9-A239-48B8-88DF-098678567722}">
      <dsp:nvSpPr>
        <dsp:cNvPr id="0" name=""/>
        <dsp:cNvSpPr/>
      </dsp:nvSpPr>
      <dsp:spPr>
        <a:xfrm>
          <a:off x="2885737" y="2019644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Show</a:t>
          </a:r>
        </a:p>
      </dsp:txBody>
      <dsp:txXfrm>
        <a:off x="2885737" y="2019644"/>
        <a:ext cx="2064425" cy="720000"/>
      </dsp:txXfrm>
    </dsp:sp>
    <dsp:sp modelId="{CCFA301C-0130-44F2-BF2A-5E8F41C5F16B}">
      <dsp:nvSpPr>
        <dsp:cNvPr id="0" name=""/>
        <dsp:cNvSpPr/>
      </dsp:nvSpPr>
      <dsp:spPr>
        <a:xfrm>
          <a:off x="5714000" y="368103"/>
          <a:ext cx="1259299" cy="1259299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7C5D25-C32D-4BFF-B074-1E4CAD0F5C2D}">
      <dsp:nvSpPr>
        <dsp:cNvPr id="0" name=""/>
        <dsp:cNvSpPr/>
      </dsp:nvSpPr>
      <dsp:spPr>
        <a:xfrm>
          <a:off x="5982375" y="636479"/>
          <a:ext cx="722548" cy="7225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A9D424-22A9-4B1D-9F38-289268858807}">
      <dsp:nvSpPr>
        <dsp:cNvPr id="0" name=""/>
        <dsp:cNvSpPr/>
      </dsp:nvSpPr>
      <dsp:spPr>
        <a:xfrm>
          <a:off x="5311437" y="2019644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Approach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 dirty="0"/>
            <a:t>(in person) </a:t>
          </a:r>
        </a:p>
      </dsp:txBody>
      <dsp:txXfrm>
        <a:off x="5311437" y="2019644"/>
        <a:ext cx="2064425" cy="720000"/>
      </dsp:txXfrm>
    </dsp:sp>
    <dsp:sp modelId="{22766C3B-3170-4DDD-BB5A-BDDA824B502B}">
      <dsp:nvSpPr>
        <dsp:cNvPr id="0" name=""/>
        <dsp:cNvSpPr/>
      </dsp:nvSpPr>
      <dsp:spPr>
        <a:xfrm>
          <a:off x="8139699" y="368103"/>
          <a:ext cx="1259299" cy="1259299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5EE8B7-9A2B-41DB-88F5-F9AA1B68AE8C}">
      <dsp:nvSpPr>
        <dsp:cNvPr id="0" name=""/>
        <dsp:cNvSpPr/>
      </dsp:nvSpPr>
      <dsp:spPr>
        <a:xfrm>
          <a:off x="8408074" y="636479"/>
          <a:ext cx="722548" cy="72254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EFDCB-D9BF-4E5F-9600-8EBD0D08761A}">
      <dsp:nvSpPr>
        <dsp:cNvPr id="0" name=""/>
        <dsp:cNvSpPr/>
      </dsp:nvSpPr>
      <dsp:spPr>
        <a:xfrm>
          <a:off x="7737136" y="2019644"/>
          <a:ext cx="206442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200" kern="1200"/>
            <a:t>Give </a:t>
          </a:r>
        </a:p>
      </dsp:txBody>
      <dsp:txXfrm>
        <a:off x="7737136" y="2019644"/>
        <a:ext cx="2064425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DE72A-134F-47AD-BC19-1A1322E1296E}">
      <dsp:nvSpPr>
        <dsp:cNvPr id="0" name=""/>
        <dsp:cNvSpPr/>
      </dsp:nvSpPr>
      <dsp:spPr>
        <a:xfrm>
          <a:off x="0" y="601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7AA29-9C37-4895-8495-6DB2378B042E}">
      <dsp:nvSpPr>
        <dsp:cNvPr id="0" name=""/>
        <dsp:cNvSpPr/>
      </dsp:nvSpPr>
      <dsp:spPr>
        <a:xfrm>
          <a:off x="425781" y="317298"/>
          <a:ext cx="774148" cy="7741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7F377-0E74-4B1C-B797-5158BF00F76E}">
      <dsp:nvSpPr>
        <dsp:cNvPr id="0" name=""/>
        <dsp:cNvSpPr/>
      </dsp:nvSpPr>
      <dsp:spPr>
        <a:xfrm>
          <a:off x="1625711" y="601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Use pre-marked numbers when available</a:t>
          </a:r>
        </a:p>
      </dsp:txBody>
      <dsp:txXfrm>
        <a:off x="1625711" y="601"/>
        <a:ext cx="3981338" cy="1407541"/>
      </dsp:txXfrm>
    </dsp:sp>
    <dsp:sp modelId="{1414B07A-BF8D-4E40-BB61-915706FF3DFD}">
      <dsp:nvSpPr>
        <dsp:cNvPr id="0" name=""/>
        <dsp:cNvSpPr/>
      </dsp:nvSpPr>
      <dsp:spPr>
        <a:xfrm>
          <a:off x="0" y="1760029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F0ABC-AFE4-4E74-AF9A-DE19255AFAD8}">
      <dsp:nvSpPr>
        <dsp:cNvPr id="0" name=""/>
        <dsp:cNvSpPr/>
      </dsp:nvSpPr>
      <dsp:spPr>
        <a:xfrm>
          <a:off x="425781" y="2076725"/>
          <a:ext cx="774148" cy="7741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C79B7-409B-4CCF-972A-A1CFF272C5EB}">
      <dsp:nvSpPr>
        <dsp:cNvPr id="0" name=""/>
        <dsp:cNvSpPr/>
      </dsp:nvSpPr>
      <dsp:spPr>
        <a:xfrm>
          <a:off x="1625711" y="1760029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Tell judge if you are marking an unmarked document as an exhibit.  </a:t>
          </a:r>
        </a:p>
      </dsp:txBody>
      <dsp:txXfrm>
        <a:off x="1625711" y="1760029"/>
        <a:ext cx="3981338" cy="1407541"/>
      </dsp:txXfrm>
    </dsp:sp>
    <dsp:sp modelId="{E312C70A-3AB3-488B-AF87-2839E156D490}">
      <dsp:nvSpPr>
        <dsp:cNvPr id="0" name=""/>
        <dsp:cNvSpPr/>
      </dsp:nvSpPr>
      <dsp:spPr>
        <a:xfrm>
          <a:off x="0" y="3519456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7DCC4-4B38-43D6-8243-045FB4BED6B3}">
      <dsp:nvSpPr>
        <dsp:cNvPr id="0" name=""/>
        <dsp:cNvSpPr/>
      </dsp:nvSpPr>
      <dsp:spPr>
        <a:xfrm>
          <a:off x="425781" y="3836153"/>
          <a:ext cx="774148" cy="7741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9CBC4-0180-47E8-86EB-3BC34C76D88F}">
      <dsp:nvSpPr>
        <dsp:cNvPr id="0" name=""/>
        <dsp:cNvSpPr/>
      </dsp:nvSpPr>
      <dsp:spPr>
        <a:xfrm>
          <a:off x="1625711" y="3519456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Say it all out loud – properly refer to exhibit at “Exhibit 6 for identification” until it is admitted into evidence.</a:t>
          </a:r>
        </a:p>
      </dsp:txBody>
      <dsp:txXfrm>
        <a:off x="1625711" y="3519456"/>
        <a:ext cx="3981338" cy="14075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5DE72A-134F-47AD-BC19-1A1322E1296E}">
      <dsp:nvSpPr>
        <dsp:cNvPr id="0" name=""/>
        <dsp:cNvSpPr/>
      </dsp:nvSpPr>
      <dsp:spPr>
        <a:xfrm>
          <a:off x="0" y="601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7AA29-9C37-4895-8495-6DB2378B042E}">
      <dsp:nvSpPr>
        <dsp:cNvPr id="0" name=""/>
        <dsp:cNvSpPr/>
      </dsp:nvSpPr>
      <dsp:spPr>
        <a:xfrm>
          <a:off x="425781" y="317298"/>
          <a:ext cx="774148" cy="77414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7F377-0E74-4B1C-B797-5158BF00F76E}">
      <dsp:nvSpPr>
        <dsp:cNvPr id="0" name=""/>
        <dsp:cNvSpPr/>
      </dsp:nvSpPr>
      <dsp:spPr>
        <a:xfrm>
          <a:off x="1625711" y="601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Show (refer) marked exhibit to </a:t>
          </a:r>
          <a:r>
            <a:rPr lang="en-US" sz="2500" kern="1200" dirty="0">
              <a:solidFill>
                <a:schemeClr val="accent3"/>
              </a:solidFill>
            </a:rPr>
            <a:t>opposing counsel</a:t>
          </a:r>
        </a:p>
      </dsp:txBody>
      <dsp:txXfrm>
        <a:off x="1625711" y="601"/>
        <a:ext cx="3981338" cy="1407541"/>
      </dsp:txXfrm>
    </dsp:sp>
    <dsp:sp modelId="{1414B07A-BF8D-4E40-BB61-915706FF3DFD}">
      <dsp:nvSpPr>
        <dsp:cNvPr id="0" name=""/>
        <dsp:cNvSpPr/>
      </dsp:nvSpPr>
      <dsp:spPr>
        <a:xfrm>
          <a:off x="0" y="1760029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F0ABC-AFE4-4E74-AF9A-DE19255AFAD8}">
      <dsp:nvSpPr>
        <dsp:cNvPr id="0" name=""/>
        <dsp:cNvSpPr/>
      </dsp:nvSpPr>
      <dsp:spPr>
        <a:xfrm>
          <a:off x="425781" y="2076725"/>
          <a:ext cx="774148" cy="7741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8C79B7-409B-4CCF-972A-A1CFF272C5EB}">
      <dsp:nvSpPr>
        <dsp:cNvPr id="0" name=""/>
        <dsp:cNvSpPr/>
      </dsp:nvSpPr>
      <dsp:spPr>
        <a:xfrm>
          <a:off x="1625711" y="1760029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Refer to it as “Exhibit 6 for identification”</a:t>
          </a:r>
        </a:p>
      </dsp:txBody>
      <dsp:txXfrm>
        <a:off x="1625711" y="1760029"/>
        <a:ext cx="3981338" cy="1407541"/>
      </dsp:txXfrm>
    </dsp:sp>
    <dsp:sp modelId="{E312C70A-3AB3-488B-AF87-2839E156D490}">
      <dsp:nvSpPr>
        <dsp:cNvPr id="0" name=""/>
        <dsp:cNvSpPr/>
      </dsp:nvSpPr>
      <dsp:spPr>
        <a:xfrm>
          <a:off x="0" y="3519456"/>
          <a:ext cx="5607050" cy="140754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67DCC4-4B38-43D6-8243-045FB4BED6B3}">
      <dsp:nvSpPr>
        <dsp:cNvPr id="0" name=""/>
        <dsp:cNvSpPr/>
      </dsp:nvSpPr>
      <dsp:spPr>
        <a:xfrm>
          <a:off x="425781" y="3836153"/>
          <a:ext cx="774148" cy="77414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9CBC4-0180-47E8-86EB-3BC34C76D88F}">
      <dsp:nvSpPr>
        <dsp:cNvPr id="0" name=""/>
        <dsp:cNvSpPr/>
      </dsp:nvSpPr>
      <dsp:spPr>
        <a:xfrm>
          <a:off x="1625711" y="3519456"/>
          <a:ext cx="3981338" cy="14075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965" tIns="148965" rIns="148965" bIns="14896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Say it all out loud - make a record </a:t>
          </a:r>
        </a:p>
      </dsp:txBody>
      <dsp:txXfrm>
        <a:off x="1625711" y="3519456"/>
        <a:ext cx="3981338" cy="14075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32E2D-B906-4195-8E53-5E2CF07BA34D}">
      <dsp:nvSpPr>
        <dsp:cNvPr id="0" name=""/>
        <dsp:cNvSpPr/>
      </dsp:nvSpPr>
      <dsp:spPr>
        <a:xfrm>
          <a:off x="0" y="800734"/>
          <a:ext cx="5607050" cy="1478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D5AA2-0844-451A-B2AB-33922B1B7471}">
      <dsp:nvSpPr>
        <dsp:cNvPr id="0" name=""/>
        <dsp:cNvSpPr/>
      </dsp:nvSpPr>
      <dsp:spPr>
        <a:xfrm>
          <a:off x="447179" y="1133347"/>
          <a:ext cx="813054" cy="8130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9FAC59-75A4-4EB1-BB1E-2D5D477004F0}">
      <dsp:nvSpPr>
        <dsp:cNvPr id="0" name=""/>
        <dsp:cNvSpPr/>
      </dsp:nvSpPr>
      <dsp:spPr>
        <a:xfrm>
          <a:off x="1707413" y="800734"/>
          <a:ext cx="3899636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Ask the judge for permission to approach the witness (in person) </a:t>
          </a:r>
        </a:p>
      </dsp:txBody>
      <dsp:txXfrm>
        <a:off x="1707413" y="800734"/>
        <a:ext cx="3899636" cy="1478280"/>
      </dsp:txXfrm>
    </dsp:sp>
    <dsp:sp modelId="{6837C205-39EA-4570-8868-616B467664F6}">
      <dsp:nvSpPr>
        <dsp:cNvPr id="0" name=""/>
        <dsp:cNvSpPr/>
      </dsp:nvSpPr>
      <dsp:spPr>
        <a:xfrm>
          <a:off x="0" y="2648585"/>
          <a:ext cx="5607050" cy="1478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580E68-48C9-483D-B30A-E42AAD42FA85}">
      <dsp:nvSpPr>
        <dsp:cNvPr id="0" name=""/>
        <dsp:cNvSpPr/>
      </dsp:nvSpPr>
      <dsp:spPr>
        <a:xfrm>
          <a:off x="447179" y="2981198"/>
          <a:ext cx="813054" cy="8130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E5E2B-63AC-4E57-B301-93BD77F0C0AE}">
      <dsp:nvSpPr>
        <dsp:cNvPr id="0" name=""/>
        <dsp:cNvSpPr/>
      </dsp:nvSpPr>
      <dsp:spPr>
        <a:xfrm>
          <a:off x="1707413" y="2648585"/>
          <a:ext cx="3899636" cy="1478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51" tIns="156451" rIns="156451" bIns="15645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Online:  “Ms. Peyton please turn to Exhibit 6 in the exhibit binder before you.”</a:t>
          </a:r>
        </a:p>
      </dsp:txBody>
      <dsp:txXfrm>
        <a:off x="1707413" y="2648585"/>
        <a:ext cx="3899636" cy="14782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2DF437-F578-964F-A903-A83ED1597334}">
      <dsp:nvSpPr>
        <dsp:cNvPr id="0" name=""/>
        <dsp:cNvSpPr/>
      </dsp:nvSpPr>
      <dsp:spPr>
        <a:xfrm>
          <a:off x="0" y="3709265"/>
          <a:ext cx="1401762" cy="121746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693" tIns="206248" rIns="99693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Do not publish</a:t>
          </a:r>
        </a:p>
      </dsp:txBody>
      <dsp:txXfrm>
        <a:off x="0" y="3709265"/>
        <a:ext cx="1401762" cy="1217463"/>
      </dsp:txXfrm>
    </dsp:sp>
    <dsp:sp modelId="{9FDDA14C-DA31-174D-B36B-2A50B1A99F68}">
      <dsp:nvSpPr>
        <dsp:cNvPr id="0" name=""/>
        <dsp:cNvSpPr/>
      </dsp:nvSpPr>
      <dsp:spPr>
        <a:xfrm>
          <a:off x="1401762" y="3709265"/>
          <a:ext cx="4205287" cy="121746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03" tIns="292100" rIns="85303" bIns="292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Do not publish to the jury until it has been admitted</a:t>
          </a:r>
        </a:p>
      </dsp:txBody>
      <dsp:txXfrm>
        <a:off x="1401762" y="3709265"/>
        <a:ext cx="4205287" cy="1217463"/>
      </dsp:txXfrm>
    </dsp:sp>
    <dsp:sp modelId="{64C0F8EF-C28A-F943-B9B9-C02FCEBF0EBA}">
      <dsp:nvSpPr>
        <dsp:cNvPr id="0" name=""/>
        <dsp:cNvSpPr/>
      </dsp:nvSpPr>
      <dsp:spPr>
        <a:xfrm rot="10800000">
          <a:off x="0" y="1855068"/>
          <a:ext cx="1401762" cy="187245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175944"/>
              <a:satOff val="22930"/>
              <a:lumOff val="-8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693" tIns="206248" rIns="99693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Refer</a:t>
          </a:r>
        </a:p>
      </dsp:txBody>
      <dsp:txXfrm rot="-10800000">
        <a:off x="0" y="1855068"/>
        <a:ext cx="1401762" cy="1217098"/>
      </dsp:txXfrm>
    </dsp:sp>
    <dsp:sp modelId="{87193085-FA90-204C-8501-CA2E1547ADA7}">
      <dsp:nvSpPr>
        <dsp:cNvPr id="0" name=""/>
        <dsp:cNvSpPr/>
      </dsp:nvSpPr>
      <dsp:spPr>
        <a:xfrm>
          <a:off x="1401762" y="1855068"/>
          <a:ext cx="4205287" cy="1217098"/>
        </a:xfrm>
        <a:prstGeom prst="rect">
          <a:avLst/>
        </a:prstGeom>
        <a:solidFill>
          <a:schemeClr val="accent2">
            <a:tint val="40000"/>
            <a:alpha val="90000"/>
            <a:hueOff val="-5472993"/>
            <a:satOff val="15661"/>
            <a:lumOff val="-1042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5472993"/>
              <a:satOff val="15661"/>
              <a:lumOff val="-104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03" tIns="292100" rIns="85303" bIns="292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Refer to it as “Exhibit 6 for identification”</a:t>
          </a:r>
        </a:p>
      </dsp:txBody>
      <dsp:txXfrm>
        <a:off x="1401762" y="1855068"/>
        <a:ext cx="4205287" cy="1217098"/>
      </dsp:txXfrm>
    </dsp:sp>
    <dsp:sp modelId="{DFA44E1B-2A15-D049-B9C3-67FB523E58CB}">
      <dsp:nvSpPr>
        <dsp:cNvPr id="0" name=""/>
        <dsp:cNvSpPr/>
      </dsp:nvSpPr>
      <dsp:spPr>
        <a:xfrm rot="10800000">
          <a:off x="0" y="870"/>
          <a:ext cx="1401762" cy="1872459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693" tIns="206248" rIns="99693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Give</a:t>
          </a:r>
        </a:p>
      </dsp:txBody>
      <dsp:txXfrm rot="-10800000">
        <a:off x="0" y="870"/>
        <a:ext cx="1401762" cy="1217098"/>
      </dsp:txXfrm>
    </dsp:sp>
    <dsp:sp modelId="{AAC48B6F-A0BD-2F4A-96F7-2EE6DF5A4021}">
      <dsp:nvSpPr>
        <dsp:cNvPr id="0" name=""/>
        <dsp:cNvSpPr/>
      </dsp:nvSpPr>
      <dsp:spPr>
        <a:xfrm>
          <a:off x="1401762" y="870"/>
          <a:ext cx="4205287" cy="1217098"/>
        </a:xfrm>
        <a:prstGeom prst="rect">
          <a:avLst/>
        </a:prstGeom>
        <a:solidFill>
          <a:schemeClr val="accent2">
            <a:tint val="40000"/>
            <a:alpha val="90000"/>
            <a:hueOff val="-10945986"/>
            <a:satOff val="31321"/>
            <a:lumOff val="-2084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10945986"/>
              <a:satOff val="31321"/>
              <a:lumOff val="-208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03" tIns="292100" rIns="85303" bIns="29210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Give (in person) or refer (online) witness to the marked exhibit </a:t>
          </a:r>
        </a:p>
      </dsp:txBody>
      <dsp:txXfrm>
        <a:off x="1401762" y="870"/>
        <a:ext cx="4205287" cy="12170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68A17-5D38-CC43-B746-6C1F8DB7FEB7}">
      <dsp:nvSpPr>
        <dsp:cNvPr id="0" name=""/>
        <dsp:cNvSpPr/>
      </dsp:nvSpPr>
      <dsp:spPr>
        <a:xfrm>
          <a:off x="438" y="1399336"/>
          <a:ext cx="1774105" cy="21289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42" tIns="0" rIns="175242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Ask the witness the necessary foundational questions </a:t>
          </a:r>
        </a:p>
      </dsp:txBody>
      <dsp:txXfrm>
        <a:off x="438" y="2250907"/>
        <a:ext cx="1774105" cy="1277356"/>
      </dsp:txXfrm>
    </dsp:sp>
    <dsp:sp modelId="{18338C1B-A36D-6C4B-8392-859CCF752A31}">
      <dsp:nvSpPr>
        <dsp:cNvPr id="0" name=""/>
        <dsp:cNvSpPr/>
      </dsp:nvSpPr>
      <dsp:spPr>
        <a:xfrm>
          <a:off x="438" y="1399336"/>
          <a:ext cx="1774105" cy="851570"/>
        </a:xfrm>
        <a:prstGeom prst="rect">
          <a:avLst/>
        </a:prstGeom>
        <a:noFill/>
        <a:ln w="635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42" tIns="165100" rIns="175242" bIns="16510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01</a:t>
          </a:r>
        </a:p>
      </dsp:txBody>
      <dsp:txXfrm>
        <a:off x="438" y="1399336"/>
        <a:ext cx="1774105" cy="851570"/>
      </dsp:txXfrm>
    </dsp:sp>
    <dsp:sp modelId="{9D9EFC65-4C33-6649-9FB3-0D3193A33DE2}">
      <dsp:nvSpPr>
        <dsp:cNvPr id="0" name=""/>
        <dsp:cNvSpPr/>
      </dsp:nvSpPr>
      <dsp:spPr>
        <a:xfrm>
          <a:off x="1916472" y="1399336"/>
          <a:ext cx="1774105" cy="2128926"/>
        </a:xfrm>
        <a:prstGeom prst="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5175944"/>
              <a:satOff val="22930"/>
              <a:lumOff val="-843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42" tIns="0" rIns="175242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Request that the exhibit be admitted into evidence</a:t>
          </a:r>
        </a:p>
      </dsp:txBody>
      <dsp:txXfrm>
        <a:off x="1916472" y="2250907"/>
        <a:ext cx="1774105" cy="1277356"/>
      </dsp:txXfrm>
    </dsp:sp>
    <dsp:sp modelId="{A3D312F4-BBB8-004D-AE6E-CBC680495582}">
      <dsp:nvSpPr>
        <dsp:cNvPr id="0" name=""/>
        <dsp:cNvSpPr/>
      </dsp:nvSpPr>
      <dsp:spPr>
        <a:xfrm>
          <a:off x="1916472" y="1399336"/>
          <a:ext cx="1774105" cy="851570"/>
        </a:xfrm>
        <a:prstGeom prst="rect">
          <a:avLst/>
        </a:prstGeom>
        <a:noFill/>
        <a:ln w="635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42" tIns="165100" rIns="175242" bIns="16510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02</a:t>
          </a:r>
        </a:p>
      </dsp:txBody>
      <dsp:txXfrm>
        <a:off x="1916472" y="1399336"/>
        <a:ext cx="1774105" cy="851570"/>
      </dsp:txXfrm>
    </dsp:sp>
    <dsp:sp modelId="{9B00C8AB-1D15-5542-A9CB-031750DEA4C6}">
      <dsp:nvSpPr>
        <dsp:cNvPr id="0" name=""/>
        <dsp:cNvSpPr/>
      </dsp:nvSpPr>
      <dsp:spPr>
        <a:xfrm>
          <a:off x="3832506" y="1399336"/>
          <a:ext cx="1774105" cy="2128926"/>
        </a:xfrm>
        <a:prstGeom prst="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351888"/>
              <a:satOff val="45859"/>
              <a:lumOff val="-168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42" tIns="0" rIns="175242" bIns="33020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Request to publish to the jury</a:t>
          </a:r>
        </a:p>
      </dsp:txBody>
      <dsp:txXfrm>
        <a:off x="3832506" y="2250907"/>
        <a:ext cx="1774105" cy="1277356"/>
      </dsp:txXfrm>
    </dsp:sp>
    <dsp:sp modelId="{39D59CA3-BFDA-0745-960A-BB35A801C0A7}">
      <dsp:nvSpPr>
        <dsp:cNvPr id="0" name=""/>
        <dsp:cNvSpPr/>
      </dsp:nvSpPr>
      <dsp:spPr>
        <a:xfrm>
          <a:off x="3832506" y="1399336"/>
          <a:ext cx="1774105" cy="851570"/>
        </a:xfrm>
        <a:prstGeom prst="rect">
          <a:avLst/>
        </a:prstGeom>
        <a:noFill/>
        <a:ln w="6350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42" tIns="165100" rIns="175242" bIns="16510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03</a:t>
          </a:r>
        </a:p>
      </dsp:txBody>
      <dsp:txXfrm>
        <a:off x="3832506" y="1399336"/>
        <a:ext cx="1774105" cy="85157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DE45A-486C-CF47-B379-B97ABDB01EA6}">
      <dsp:nvSpPr>
        <dsp:cNvPr id="0" name=""/>
        <dsp:cNvSpPr/>
      </dsp:nvSpPr>
      <dsp:spPr>
        <a:xfrm>
          <a:off x="0" y="54795"/>
          <a:ext cx="6300788" cy="8108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“Do you recognize what has been marked as Government’s Exhibit 15 for identification?”</a:t>
          </a:r>
        </a:p>
      </dsp:txBody>
      <dsp:txXfrm>
        <a:off x="39580" y="94375"/>
        <a:ext cx="6221628" cy="731649"/>
      </dsp:txXfrm>
    </dsp:sp>
    <dsp:sp modelId="{8D5409C8-DA3E-C047-9E31-883D2A283AA1}">
      <dsp:nvSpPr>
        <dsp:cNvPr id="0" name=""/>
        <dsp:cNvSpPr/>
      </dsp:nvSpPr>
      <dsp:spPr>
        <a:xfrm>
          <a:off x="0" y="926085"/>
          <a:ext cx="6300788" cy="810809"/>
        </a:xfrm>
        <a:prstGeom prst="roundRect">
          <a:avLst/>
        </a:prstGeom>
        <a:solidFill>
          <a:schemeClr val="accent2">
            <a:hueOff val="-2070378"/>
            <a:satOff val="9172"/>
            <a:lumOff val="-3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“What is it?”</a:t>
          </a:r>
        </a:p>
      </dsp:txBody>
      <dsp:txXfrm>
        <a:off x="39580" y="965665"/>
        <a:ext cx="6221628" cy="731649"/>
      </dsp:txXfrm>
    </dsp:sp>
    <dsp:sp modelId="{D51A20B8-3686-3F45-8FEA-57788C61C609}">
      <dsp:nvSpPr>
        <dsp:cNvPr id="0" name=""/>
        <dsp:cNvSpPr/>
      </dsp:nvSpPr>
      <dsp:spPr>
        <a:xfrm>
          <a:off x="0" y="1797375"/>
          <a:ext cx="6300788" cy="810809"/>
        </a:xfrm>
        <a:prstGeom prst="roundRect">
          <a:avLst/>
        </a:prstGeom>
        <a:solidFill>
          <a:schemeClr val="accent2">
            <a:hueOff val="-4140755"/>
            <a:satOff val="18344"/>
            <a:lumOff val="-6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If witness took the photograph</a:t>
          </a:r>
        </a:p>
      </dsp:txBody>
      <dsp:txXfrm>
        <a:off x="39580" y="1836955"/>
        <a:ext cx="6221628" cy="731649"/>
      </dsp:txXfrm>
    </dsp:sp>
    <dsp:sp modelId="{A207F8C1-8143-1E4E-99C1-7E267E8450D6}">
      <dsp:nvSpPr>
        <dsp:cNvPr id="0" name=""/>
        <dsp:cNvSpPr/>
      </dsp:nvSpPr>
      <dsp:spPr>
        <a:xfrm>
          <a:off x="0" y="2668665"/>
          <a:ext cx="6300788" cy="810809"/>
        </a:xfrm>
        <a:prstGeom prst="roundRect">
          <a:avLst/>
        </a:prstGeom>
        <a:solidFill>
          <a:schemeClr val="accent2">
            <a:hueOff val="-6211133"/>
            <a:satOff val="27515"/>
            <a:lumOff val="-10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	“Who took it?”</a:t>
          </a:r>
        </a:p>
      </dsp:txBody>
      <dsp:txXfrm>
        <a:off x="39580" y="2708245"/>
        <a:ext cx="6221628" cy="731649"/>
      </dsp:txXfrm>
    </dsp:sp>
    <dsp:sp modelId="{36BB37E4-C075-0840-A2D8-C1E13BF569F3}">
      <dsp:nvSpPr>
        <dsp:cNvPr id="0" name=""/>
        <dsp:cNvSpPr/>
      </dsp:nvSpPr>
      <dsp:spPr>
        <a:xfrm>
          <a:off x="0" y="3539955"/>
          <a:ext cx="6300788" cy="810809"/>
        </a:xfrm>
        <a:prstGeom prst="roundRect">
          <a:avLst/>
        </a:prstGeom>
        <a:solidFill>
          <a:schemeClr val="accent2">
            <a:hueOff val="-8281511"/>
            <a:satOff val="36687"/>
            <a:lumOff val="-13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	“When was it taken?” </a:t>
          </a:r>
        </a:p>
      </dsp:txBody>
      <dsp:txXfrm>
        <a:off x="39580" y="3579535"/>
        <a:ext cx="6221628" cy="731649"/>
      </dsp:txXfrm>
    </dsp:sp>
    <dsp:sp modelId="{5ABF5B8C-BDD2-324A-B96B-851EC0D4E2AF}">
      <dsp:nvSpPr>
        <dsp:cNvPr id="0" name=""/>
        <dsp:cNvSpPr/>
      </dsp:nvSpPr>
      <dsp:spPr>
        <a:xfrm>
          <a:off x="0" y="4411245"/>
          <a:ext cx="6300788" cy="810809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“Is it a fair and accurate representation of ________ as it appeared [on the relevant day]?”</a:t>
          </a:r>
        </a:p>
      </dsp:txBody>
      <dsp:txXfrm>
        <a:off x="39580" y="4450825"/>
        <a:ext cx="6221628" cy="7316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D3243-E33E-DB46-B9EF-482A05F5CEEF}">
      <dsp:nvSpPr>
        <dsp:cNvPr id="0" name=""/>
        <dsp:cNvSpPr/>
      </dsp:nvSpPr>
      <dsp:spPr>
        <a:xfrm>
          <a:off x="0" y="368519"/>
          <a:ext cx="6083172" cy="8880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“Do you recognize what has been marked as Government’s Exhibit 16 for identification?”</a:t>
          </a:r>
        </a:p>
      </dsp:txBody>
      <dsp:txXfrm>
        <a:off x="43350" y="411869"/>
        <a:ext cx="5996472" cy="801330"/>
      </dsp:txXfrm>
    </dsp:sp>
    <dsp:sp modelId="{24E8583F-CF57-C04F-8D56-85D8D64BA479}">
      <dsp:nvSpPr>
        <dsp:cNvPr id="0" name=""/>
        <dsp:cNvSpPr/>
      </dsp:nvSpPr>
      <dsp:spPr>
        <a:xfrm>
          <a:off x="0" y="1322789"/>
          <a:ext cx="6083172" cy="888030"/>
        </a:xfrm>
        <a:prstGeom prst="roundRect">
          <a:avLst/>
        </a:prstGeom>
        <a:gradFill rotWithShape="0">
          <a:gsLst>
            <a:gs pos="0">
              <a:schemeClr val="accent2">
                <a:hueOff val="-2587972"/>
                <a:satOff val="11465"/>
                <a:lumOff val="-421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587972"/>
                <a:satOff val="11465"/>
                <a:lumOff val="-421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587972"/>
                <a:satOff val="11465"/>
                <a:lumOff val="-421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“What is it?”		“Did you create it?”</a:t>
          </a:r>
        </a:p>
      </dsp:txBody>
      <dsp:txXfrm>
        <a:off x="43350" y="1366139"/>
        <a:ext cx="5996472" cy="801330"/>
      </dsp:txXfrm>
    </dsp:sp>
    <dsp:sp modelId="{19B73ACA-A190-C34C-849A-3851B2550908}">
      <dsp:nvSpPr>
        <dsp:cNvPr id="0" name=""/>
        <dsp:cNvSpPr/>
      </dsp:nvSpPr>
      <dsp:spPr>
        <a:xfrm>
          <a:off x="0" y="2294567"/>
          <a:ext cx="6083172" cy="888030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“Is it to scale?”</a:t>
          </a:r>
        </a:p>
      </dsp:txBody>
      <dsp:txXfrm>
        <a:off x="43350" y="2337917"/>
        <a:ext cx="5996472" cy="801330"/>
      </dsp:txXfrm>
    </dsp:sp>
    <dsp:sp modelId="{618D1DF8-9BF8-1C49-9637-4D880FAE024C}">
      <dsp:nvSpPr>
        <dsp:cNvPr id="0" name=""/>
        <dsp:cNvSpPr/>
      </dsp:nvSpPr>
      <dsp:spPr>
        <a:xfrm>
          <a:off x="0" y="3231329"/>
          <a:ext cx="6083172" cy="888030"/>
        </a:xfrm>
        <a:prstGeom prst="roundRect">
          <a:avLst/>
        </a:prstGeom>
        <a:gradFill rotWithShape="0">
          <a:gsLst>
            <a:gs pos="0">
              <a:schemeClr val="accent2">
                <a:hueOff val="-7763915"/>
                <a:satOff val="34394"/>
                <a:lumOff val="-1264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763915"/>
                <a:satOff val="34394"/>
                <a:lumOff val="-1264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763915"/>
                <a:satOff val="34394"/>
                <a:lumOff val="-1264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“Is it a fair and accurate representation of ________ as it appeared [on the relevant day]?”</a:t>
          </a:r>
        </a:p>
      </dsp:txBody>
      <dsp:txXfrm>
        <a:off x="43350" y="3274679"/>
        <a:ext cx="5996472" cy="801330"/>
      </dsp:txXfrm>
    </dsp:sp>
    <dsp:sp modelId="{1728C7DF-D8E3-8341-9C34-C62BB6937BB2}">
      <dsp:nvSpPr>
        <dsp:cNvPr id="0" name=""/>
        <dsp:cNvSpPr/>
      </dsp:nvSpPr>
      <dsp:spPr>
        <a:xfrm>
          <a:off x="0" y="4185600"/>
          <a:ext cx="6083172" cy="88803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“Will referring to this diagram assist your testimony today?” </a:t>
          </a:r>
        </a:p>
      </dsp:txBody>
      <dsp:txXfrm>
        <a:off x="43350" y="4228950"/>
        <a:ext cx="5996472" cy="80133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DE45A-486C-CF47-B379-B97ABDB01EA6}">
      <dsp:nvSpPr>
        <dsp:cNvPr id="0" name=""/>
        <dsp:cNvSpPr/>
      </dsp:nvSpPr>
      <dsp:spPr>
        <a:xfrm>
          <a:off x="0" y="141431"/>
          <a:ext cx="6300788" cy="7963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“Do you recognize what has been marked as Government’s Exhibit 17 for identification?”</a:t>
          </a:r>
        </a:p>
      </dsp:txBody>
      <dsp:txXfrm>
        <a:off x="38874" y="180305"/>
        <a:ext cx="6223040" cy="718583"/>
      </dsp:txXfrm>
    </dsp:sp>
    <dsp:sp modelId="{8D5409C8-DA3E-C047-9E31-883D2A283AA1}">
      <dsp:nvSpPr>
        <dsp:cNvPr id="0" name=""/>
        <dsp:cNvSpPr/>
      </dsp:nvSpPr>
      <dsp:spPr>
        <a:xfrm>
          <a:off x="0" y="980962"/>
          <a:ext cx="6300788" cy="796331"/>
        </a:xfrm>
        <a:prstGeom prst="roundRect">
          <a:avLst/>
        </a:prstGeom>
        <a:solidFill>
          <a:schemeClr val="accent2">
            <a:hueOff val="-2070378"/>
            <a:satOff val="9172"/>
            <a:lumOff val="-3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“How do you recognize it?”</a:t>
          </a:r>
        </a:p>
      </dsp:txBody>
      <dsp:txXfrm>
        <a:off x="38874" y="1019836"/>
        <a:ext cx="6223040" cy="718583"/>
      </dsp:txXfrm>
    </dsp:sp>
    <dsp:sp modelId="{D51A20B8-3686-3F45-8FEA-57788C61C609}">
      <dsp:nvSpPr>
        <dsp:cNvPr id="0" name=""/>
        <dsp:cNvSpPr/>
      </dsp:nvSpPr>
      <dsp:spPr>
        <a:xfrm>
          <a:off x="0" y="1820493"/>
          <a:ext cx="6300788" cy="796331"/>
        </a:xfrm>
        <a:prstGeom prst="roundRect">
          <a:avLst/>
        </a:prstGeom>
        <a:solidFill>
          <a:schemeClr val="accent2">
            <a:hueOff val="-4140755"/>
            <a:satOff val="18344"/>
            <a:lumOff val="-6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“What is it?”</a:t>
          </a:r>
        </a:p>
      </dsp:txBody>
      <dsp:txXfrm>
        <a:off x="38874" y="1859367"/>
        <a:ext cx="6223040" cy="718583"/>
      </dsp:txXfrm>
    </dsp:sp>
    <dsp:sp modelId="{A207F8C1-8143-1E4E-99C1-7E267E8450D6}">
      <dsp:nvSpPr>
        <dsp:cNvPr id="0" name=""/>
        <dsp:cNvSpPr/>
      </dsp:nvSpPr>
      <dsp:spPr>
        <a:xfrm>
          <a:off x="0" y="2660025"/>
          <a:ext cx="6300788" cy="796331"/>
        </a:xfrm>
        <a:prstGeom prst="roundRect">
          <a:avLst/>
        </a:prstGeom>
        <a:solidFill>
          <a:schemeClr val="accent2">
            <a:hueOff val="-6211133"/>
            <a:satOff val="27515"/>
            <a:lumOff val="-10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 </a:t>
          </a:r>
          <a:r>
            <a:rPr lang="en-US" sz="1500" kern="1200" dirty="0">
              <a:sym typeface="Wingdings" panose="05000000000000000000" pitchFamily="2" charset="2"/>
            </a:rPr>
            <a:t> </a:t>
          </a:r>
          <a:r>
            <a:rPr lang="en-US" sz="1500" kern="1200" dirty="0"/>
            <a:t>Ask any additional and necessary foundation questions here…  </a:t>
          </a:r>
        </a:p>
      </dsp:txBody>
      <dsp:txXfrm>
        <a:off x="38874" y="2698899"/>
        <a:ext cx="6223040" cy="718583"/>
      </dsp:txXfrm>
    </dsp:sp>
    <dsp:sp modelId="{36BB37E4-C075-0840-A2D8-C1E13BF569F3}">
      <dsp:nvSpPr>
        <dsp:cNvPr id="0" name=""/>
        <dsp:cNvSpPr/>
      </dsp:nvSpPr>
      <dsp:spPr>
        <a:xfrm>
          <a:off x="0" y="3499556"/>
          <a:ext cx="6300788" cy="796331"/>
        </a:xfrm>
        <a:prstGeom prst="roundRect">
          <a:avLst/>
        </a:prstGeom>
        <a:solidFill>
          <a:schemeClr val="accent2">
            <a:hueOff val="-8281511"/>
            <a:satOff val="36687"/>
            <a:lumOff val="-13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	…</a:t>
          </a:r>
          <a:r>
            <a:rPr lang="en-US" sz="1500" u="sng" kern="1200" dirty="0"/>
            <a:t>For example</a:t>
          </a:r>
          <a:r>
            <a:rPr lang="en-US" sz="1500" kern="1200" dirty="0"/>
            <a:t>: questions related to how chain of custody was maintained for physical evidence, or that a document was made, kept, and created in the ordinary course of business of a particular company. </a:t>
          </a:r>
        </a:p>
      </dsp:txBody>
      <dsp:txXfrm>
        <a:off x="38874" y="3538430"/>
        <a:ext cx="6223040" cy="718583"/>
      </dsp:txXfrm>
    </dsp:sp>
    <dsp:sp modelId="{5ABF5B8C-BDD2-324A-B96B-851EC0D4E2AF}">
      <dsp:nvSpPr>
        <dsp:cNvPr id="0" name=""/>
        <dsp:cNvSpPr/>
      </dsp:nvSpPr>
      <dsp:spPr>
        <a:xfrm>
          <a:off x="0" y="4339087"/>
          <a:ext cx="6300788" cy="796331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“Is it in the same or substantially the same condition as when you last saw it?”</a:t>
          </a:r>
        </a:p>
      </dsp:txBody>
      <dsp:txXfrm>
        <a:off x="38874" y="4377961"/>
        <a:ext cx="6223040" cy="718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19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3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6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03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4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87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0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8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9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30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AC6469D-F624-A94A-8B30-E68A2D40CAB3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7C85445-E1A9-1C46-8C5B-3429DA60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9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164zZLfvOU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9B218-9ED5-456F-80B3-44E3C87018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Introducing evidence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78AEC-56A3-49CF-AA8A-C88ADE1192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36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6A5C14-C0C4-2B4C-BF3D-83595068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791" y="50579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Diagrams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E86E6D8-9438-44C2-95DF-A466D4272C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472273"/>
              </p:ext>
            </p:extLst>
          </p:nvPr>
        </p:nvGraphicFramePr>
        <p:xfrm>
          <a:off x="5143500" y="723900"/>
          <a:ext cx="6083172" cy="544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AD689EAE-367F-4B41-8DA6-C08BE9F0FF8E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448" y="2322948"/>
            <a:ext cx="2819400" cy="40292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5203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1A772-3208-ED43-BFAD-AE0A32C1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 fontScale="90000"/>
          </a:bodyPr>
          <a:lstStyle/>
          <a:p>
            <a:r>
              <a:rPr lang="en-US" dirty="0"/>
              <a:t>Documents or other physical evidence</a:t>
            </a: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2C73BD-916F-42B3-9059-0C422C9B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511158"/>
              </p:ext>
            </p:extLst>
          </p:nvPr>
        </p:nvGraphicFramePr>
        <p:xfrm>
          <a:off x="5248276" y="639763"/>
          <a:ext cx="6300788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08920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CBDCE-F4BA-4E44-A212-3B2C9DC6DD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After</a:t>
            </a:r>
            <a:r>
              <a:rPr lang="en-US" dirty="0"/>
              <a:t> lay foundation – move to admit Exhibit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D2675-BDEA-4FFB-9718-A7A0F5D3D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“Your Honor, we move to admit  Exhibit 6 into evidence.”</a:t>
            </a:r>
          </a:p>
        </p:txBody>
      </p:sp>
    </p:spTree>
    <p:extLst>
      <p:ext uri="{BB962C8B-B14F-4D97-AF65-F5344CB8AC3E}">
        <p14:creationId xmlns:p14="http://schemas.microsoft.com/office/powerpoint/2010/main" val="273486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CBDCE-F4BA-4E44-A212-3B2C9DC6DD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979240"/>
            <a:ext cx="8991600" cy="164592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After</a:t>
            </a:r>
            <a:r>
              <a:rPr lang="en-US" dirty="0"/>
              <a:t> admitted ask </a:t>
            </a:r>
            <a:r>
              <a:rPr lang="en-US"/>
              <a:t>the judge to </a:t>
            </a:r>
            <a:r>
              <a:rPr lang="en-US" dirty="0"/>
              <a:t>publish to the jury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D2675-BDEA-4FFB-9718-A7A0F5D3D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004674"/>
            <a:ext cx="6801612" cy="1839534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/>
              <a:t>“</a:t>
            </a:r>
            <a:r>
              <a:rPr lang="en-US" sz="3600" dirty="0"/>
              <a:t>Your Honor, may I publish Exhibit 6 to the jury?”</a:t>
            </a:r>
          </a:p>
          <a:p>
            <a:endParaRPr lang="en-US" sz="3600" dirty="0"/>
          </a:p>
          <a:p>
            <a:r>
              <a:rPr lang="en-US" sz="3600" dirty="0"/>
              <a:t>And then ask questions to elicit information you want the jury to know about the exhibit.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292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4CF79-9CF5-173D-DEA5-F026C6142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dirty="0"/>
              <a:t>Introducing photographs </a:t>
            </a:r>
          </a:p>
        </p:txBody>
      </p:sp>
      <p:pic>
        <p:nvPicPr>
          <p:cNvPr id="4" name="Online Media 3" title="Introducing Photographs">
            <a:hlinkClick r:id="" action="ppaction://media"/>
            <a:extLst>
              <a:ext uri="{FF2B5EF4-FFF2-40B4-BE49-F238E27FC236}">
                <a16:creationId xmlns:a16="http://schemas.microsoft.com/office/drawing/2014/main" id="{6598D791-7506-E97C-D622-005157E63D5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51213" y="2638425"/>
            <a:ext cx="5489575" cy="310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883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8C26-9BD1-C847-884A-1D92787D0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/>
              <a:t>Foundation basics for exhibits</a:t>
            </a:r>
            <a:endParaRPr lang="en-US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7F3E9434-59D7-4BA1-9D9C-D45DC81B08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3161470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55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3F4962-0C0A-5444-9152-5CBFE895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mark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EA0BE0-FF21-4B28-ADE3-46F9DC512C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399690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203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3F4962-0C0A-5444-9152-5CBFE895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Show/refer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3EA0BE0-FF21-4B28-ADE3-46F9DC512C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977608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448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4FE68F-FC4F-B94A-967F-90DA121E5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Approach/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refer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89A37A0-4CB1-4B56-9297-1D949C634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5841082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353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230C18-5A68-D24F-A5D0-C26E4BE4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give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020C80-9D77-40E9-8591-ADE5C49CD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673822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9214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B78302-E85A-884A-B9FF-DD0DE5103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Foundations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0AD9D2C-FF47-44E2-BC92-D29FF5BDE1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86360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085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CBDCE-F4BA-4E44-A212-3B2C9DC6DD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Lay the foundation for admission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9D2675-BDEA-4FFB-9718-A7A0F5D3D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Different foundations for different types of evidence</a:t>
            </a:r>
          </a:p>
        </p:txBody>
      </p:sp>
    </p:spTree>
    <p:extLst>
      <p:ext uri="{BB962C8B-B14F-4D97-AF65-F5344CB8AC3E}">
        <p14:creationId xmlns:p14="http://schemas.microsoft.com/office/powerpoint/2010/main" val="1481939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B1A772-3208-ED43-BFAD-AE0A32C18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/>
              <a:t>photographs</a:t>
            </a:r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A2C73BD-916F-42B3-9059-0C422C9B63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169329"/>
              </p:ext>
            </p:extLst>
          </p:nvPr>
        </p:nvGraphicFramePr>
        <p:xfrm>
          <a:off x="5248276" y="639763"/>
          <a:ext cx="6300788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1323053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489</Words>
  <Application>Microsoft Office PowerPoint</Application>
  <PresentationFormat>Widescreen</PresentationFormat>
  <Paragraphs>59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Wingdings</vt:lpstr>
      <vt:lpstr>Parcel</vt:lpstr>
      <vt:lpstr>Introducing evidence</vt:lpstr>
      <vt:lpstr>Foundation basics for exhibits</vt:lpstr>
      <vt:lpstr>mark</vt:lpstr>
      <vt:lpstr>Show/refer</vt:lpstr>
      <vt:lpstr>Approach/ refer</vt:lpstr>
      <vt:lpstr>give</vt:lpstr>
      <vt:lpstr>Foundations</vt:lpstr>
      <vt:lpstr>Lay the foundation for admission</vt:lpstr>
      <vt:lpstr>photographs</vt:lpstr>
      <vt:lpstr>Diagrams</vt:lpstr>
      <vt:lpstr>Documents or other physical evidence</vt:lpstr>
      <vt:lpstr>After lay foundation – move to admit Exhibit</vt:lpstr>
      <vt:lpstr>After admitted ask the judge to publish to the jury</vt:lpstr>
      <vt:lpstr>example Introducing photographs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&amp; cross examination</dc:title>
  <dc:creator>Taylor Kinmon</dc:creator>
  <cp:lastModifiedBy>Katherine E. Donoghue</cp:lastModifiedBy>
  <cp:revision>10</cp:revision>
  <dcterms:created xsi:type="dcterms:W3CDTF">2021-04-09T17:28:58Z</dcterms:created>
  <dcterms:modified xsi:type="dcterms:W3CDTF">2022-05-05T14:52:59Z</dcterms:modified>
</cp:coreProperties>
</file>