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4"/>
  </p:notesMasterIdLst>
  <p:sldIdLst>
    <p:sldId id="256" r:id="rId2"/>
    <p:sldId id="277" r:id="rId3"/>
    <p:sldId id="287" r:id="rId4"/>
    <p:sldId id="267" r:id="rId5"/>
    <p:sldId id="269" r:id="rId6"/>
    <p:sldId id="278" r:id="rId7"/>
    <p:sldId id="273" r:id="rId8"/>
    <p:sldId id="271" r:id="rId9"/>
    <p:sldId id="285" r:id="rId10"/>
    <p:sldId id="265" r:id="rId11"/>
    <p:sldId id="276" r:id="rId12"/>
    <p:sldId id="286" r:id="rId13"/>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339E2E-B625-4D9F-BB5D-665C00216FAF}" v="1306" dt="2022-05-25T19:54:33.0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4" autoAdjust="0"/>
    <p:restoredTop sz="94675"/>
  </p:normalViewPr>
  <p:slideViewPr>
    <p:cSldViewPr snapToGrid="0" snapToObjects="1">
      <p:cViewPr varScale="1">
        <p:scale>
          <a:sx n="96" d="100"/>
          <a:sy n="96" d="100"/>
        </p:scale>
        <p:origin x="102"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erine E. Donoghue" userId="e41aa3cc-3f1c-49f8-910a-af4c2e29d791" providerId="ADAL" clId="{93339E2E-B625-4D9F-BB5D-665C00216FAF}"/>
    <pc:docChg chg="undo custSel modSld">
      <pc:chgData name="Katherine E. Donoghue" userId="e41aa3cc-3f1c-49f8-910a-af4c2e29d791" providerId="ADAL" clId="{93339E2E-B625-4D9F-BB5D-665C00216FAF}" dt="2022-05-25T19:54:33.027" v="1317" actId="20577"/>
      <pc:docMkLst>
        <pc:docMk/>
      </pc:docMkLst>
      <pc:sldChg chg="modSp mod">
        <pc:chgData name="Katherine E. Donoghue" userId="e41aa3cc-3f1c-49f8-910a-af4c2e29d791" providerId="ADAL" clId="{93339E2E-B625-4D9F-BB5D-665C00216FAF}" dt="2022-05-25T19:54:33.027" v="1317" actId="20577"/>
        <pc:sldMkLst>
          <pc:docMk/>
          <pc:sldMk cId="3662029332" sldId="273"/>
        </pc:sldMkLst>
        <pc:graphicFrameChg chg="mod modGraphic">
          <ac:chgData name="Katherine E. Donoghue" userId="e41aa3cc-3f1c-49f8-910a-af4c2e29d791" providerId="ADAL" clId="{93339E2E-B625-4D9F-BB5D-665C00216FAF}" dt="2022-05-25T19:54:33.027" v="1317" actId="20577"/>
          <ac:graphicFrameMkLst>
            <pc:docMk/>
            <pc:sldMk cId="3662029332" sldId="273"/>
            <ac:graphicFrameMk id="5" creationId="{2ADDF5FF-5315-46E3-A6D6-3D853D71C667}"/>
          </ac:graphicFrameMkLst>
        </pc:graphicFrameChg>
      </pc:sldChg>
    </pc:docChg>
  </pc:docChgLst>
  <pc:docChgLst>
    <pc:chgData name="Katherine E. Donoghue" userId="e41aa3cc-3f1c-49f8-910a-af4c2e29d791" providerId="ADAL" clId="{1E3A5F5D-3A2A-43D2-946E-7BCE5B6CF745}"/>
    <pc:docChg chg="undo custSel addSld delSld modSld sldOrd">
      <pc:chgData name="Katherine E. Donoghue" userId="e41aa3cc-3f1c-49f8-910a-af4c2e29d791" providerId="ADAL" clId="{1E3A5F5D-3A2A-43D2-946E-7BCE5B6CF745}" dt="2022-04-22T16:17:05.103" v="7227" actId="1076"/>
      <pc:docMkLst>
        <pc:docMk/>
      </pc:docMkLst>
      <pc:sldChg chg="modSp add del mod">
        <pc:chgData name="Katherine E. Donoghue" userId="e41aa3cc-3f1c-49f8-910a-af4c2e29d791" providerId="ADAL" clId="{1E3A5F5D-3A2A-43D2-946E-7BCE5B6CF745}" dt="2022-04-21T13:42:20.965" v="421" actId="2696"/>
        <pc:sldMkLst>
          <pc:docMk/>
          <pc:sldMk cId="2750472373" sldId="256"/>
        </pc:sldMkLst>
        <pc:spChg chg="mod">
          <ac:chgData name="Katherine E. Donoghue" userId="e41aa3cc-3f1c-49f8-910a-af4c2e29d791" providerId="ADAL" clId="{1E3A5F5D-3A2A-43D2-946E-7BCE5B6CF745}" dt="2022-04-21T13:38:58.341" v="345" actId="14100"/>
          <ac:spMkLst>
            <pc:docMk/>
            <pc:sldMk cId="2750472373" sldId="256"/>
            <ac:spMk id="2" creationId="{3955500B-3E91-5B47-BA36-D3C4D9811110}"/>
          </ac:spMkLst>
        </pc:spChg>
      </pc:sldChg>
      <pc:sldChg chg="del">
        <pc:chgData name="Katherine E. Donoghue" userId="e41aa3cc-3f1c-49f8-910a-af4c2e29d791" providerId="ADAL" clId="{1E3A5F5D-3A2A-43D2-946E-7BCE5B6CF745}" dt="2022-04-21T19:11:51.762" v="633" actId="2696"/>
        <pc:sldMkLst>
          <pc:docMk/>
          <pc:sldMk cId="1973422166" sldId="257"/>
        </pc:sldMkLst>
      </pc:sldChg>
      <pc:sldChg chg="del">
        <pc:chgData name="Katherine E. Donoghue" userId="e41aa3cc-3f1c-49f8-910a-af4c2e29d791" providerId="ADAL" clId="{1E3A5F5D-3A2A-43D2-946E-7BCE5B6CF745}" dt="2022-04-21T18:46:02.667" v="628" actId="2696"/>
        <pc:sldMkLst>
          <pc:docMk/>
          <pc:sldMk cId="648921738" sldId="258"/>
        </pc:sldMkLst>
      </pc:sldChg>
      <pc:sldChg chg="modSp del mod">
        <pc:chgData name="Katherine E. Donoghue" userId="e41aa3cc-3f1c-49f8-910a-af4c2e29d791" providerId="ADAL" clId="{1E3A5F5D-3A2A-43D2-946E-7BCE5B6CF745}" dt="2022-04-21T19:10:55.583" v="632" actId="2696"/>
        <pc:sldMkLst>
          <pc:docMk/>
          <pc:sldMk cId="208426297" sldId="260"/>
        </pc:sldMkLst>
        <pc:spChg chg="mod">
          <ac:chgData name="Katherine E. Donoghue" userId="e41aa3cc-3f1c-49f8-910a-af4c2e29d791" providerId="ADAL" clId="{1E3A5F5D-3A2A-43D2-946E-7BCE5B6CF745}" dt="2022-04-20T18:50:11.747" v="179" actId="20577"/>
          <ac:spMkLst>
            <pc:docMk/>
            <pc:sldMk cId="208426297" sldId="260"/>
            <ac:spMk id="3" creationId="{B89DDC19-7F8E-0242-972F-638DCDEA84A8}"/>
          </ac:spMkLst>
        </pc:spChg>
      </pc:sldChg>
      <pc:sldChg chg="del">
        <pc:chgData name="Katherine E. Donoghue" userId="e41aa3cc-3f1c-49f8-910a-af4c2e29d791" providerId="ADAL" clId="{1E3A5F5D-3A2A-43D2-946E-7BCE5B6CF745}" dt="2022-04-21T18:47:22.038" v="629" actId="2696"/>
        <pc:sldMkLst>
          <pc:docMk/>
          <pc:sldMk cId="3441252885" sldId="262"/>
        </pc:sldMkLst>
      </pc:sldChg>
      <pc:sldChg chg="modSp mod ord">
        <pc:chgData name="Katherine E. Donoghue" userId="e41aa3cc-3f1c-49f8-910a-af4c2e29d791" providerId="ADAL" clId="{1E3A5F5D-3A2A-43D2-946E-7BCE5B6CF745}" dt="2022-04-22T15:50:14.605" v="6822" actId="14100"/>
        <pc:sldMkLst>
          <pc:docMk/>
          <pc:sldMk cId="3876405389" sldId="265"/>
        </pc:sldMkLst>
        <pc:spChg chg="mod">
          <ac:chgData name="Katherine E. Donoghue" userId="e41aa3cc-3f1c-49f8-910a-af4c2e29d791" providerId="ADAL" clId="{1E3A5F5D-3A2A-43D2-946E-7BCE5B6CF745}" dt="2022-04-22T15:50:14.605" v="6822" actId="14100"/>
          <ac:spMkLst>
            <pc:docMk/>
            <pc:sldMk cId="3876405389" sldId="265"/>
            <ac:spMk id="3" creationId="{577A831C-862F-954B-9731-0C3AE33DDDF4}"/>
          </ac:spMkLst>
        </pc:spChg>
      </pc:sldChg>
      <pc:sldChg chg="del">
        <pc:chgData name="Katherine E. Donoghue" userId="e41aa3cc-3f1c-49f8-910a-af4c2e29d791" providerId="ADAL" clId="{1E3A5F5D-3A2A-43D2-946E-7BCE5B6CF745}" dt="2022-04-21T18:09:01.582" v="466" actId="2696"/>
        <pc:sldMkLst>
          <pc:docMk/>
          <pc:sldMk cId="462883459" sldId="266"/>
        </pc:sldMkLst>
      </pc:sldChg>
      <pc:sldChg chg="modSp mod ord">
        <pc:chgData name="Katherine E. Donoghue" userId="e41aa3cc-3f1c-49f8-910a-af4c2e29d791" providerId="ADAL" clId="{1E3A5F5D-3A2A-43D2-946E-7BCE5B6CF745}" dt="2022-04-21T19:15:51.815" v="685"/>
        <pc:sldMkLst>
          <pc:docMk/>
          <pc:sldMk cId="118398946" sldId="267"/>
        </pc:sldMkLst>
        <pc:graphicFrameChg chg="mod modGraphic">
          <ac:chgData name="Katherine E. Donoghue" userId="e41aa3cc-3f1c-49f8-910a-af4c2e29d791" providerId="ADAL" clId="{1E3A5F5D-3A2A-43D2-946E-7BCE5B6CF745}" dt="2022-04-21T18:14:20.842" v="622" actId="14100"/>
          <ac:graphicFrameMkLst>
            <pc:docMk/>
            <pc:sldMk cId="118398946" sldId="267"/>
            <ac:graphicFrameMk id="5" creationId="{CB9A27A5-8C8A-4D90-A107-A76F3F8C56AF}"/>
          </ac:graphicFrameMkLst>
        </pc:graphicFrameChg>
      </pc:sldChg>
      <pc:sldChg chg="addSp modSp mod">
        <pc:chgData name="Katherine E. Donoghue" userId="e41aa3cc-3f1c-49f8-910a-af4c2e29d791" providerId="ADAL" clId="{1E3A5F5D-3A2A-43D2-946E-7BCE5B6CF745}" dt="2022-04-22T15:58:53.966" v="6964" actId="113"/>
        <pc:sldMkLst>
          <pc:docMk/>
          <pc:sldMk cId="3134267672" sldId="269"/>
        </pc:sldMkLst>
        <pc:spChg chg="mod">
          <ac:chgData name="Katherine E. Donoghue" userId="e41aa3cc-3f1c-49f8-910a-af4c2e29d791" providerId="ADAL" clId="{1E3A5F5D-3A2A-43D2-946E-7BCE5B6CF745}" dt="2022-04-22T15:58:53.966" v="6964" actId="113"/>
          <ac:spMkLst>
            <pc:docMk/>
            <pc:sldMk cId="3134267672" sldId="269"/>
            <ac:spMk id="2" creationId="{9630CE3C-96BD-0A4F-8990-10D2274CD834}"/>
          </ac:spMkLst>
        </pc:spChg>
        <pc:spChg chg="add mod">
          <ac:chgData name="Katherine E. Donoghue" userId="e41aa3cc-3f1c-49f8-910a-af4c2e29d791" providerId="ADAL" clId="{1E3A5F5D-3A2A-43D2-946E-7BCE5B6CF745}" dt="2022-04-20T19:46:17.423" v="307" actId="20577"/>
          <ac:spMkLst>
            <pc:docMk/>
            <pc:sldMk cId="3134267672" sldId="269"/>
            <ac:spMk id="3" creationId="{4E2A1D08-2298-424F-9EA5-83C0562BC001}"/>
          </ac:spMkLst>
        </pc:spChg>
        <pc:graphicFrameChg chg="mod">
          <ac:chgData name="Katherine E. Donoghue" userId="e41aa3cc-3f1c-49f8-910a-af4c2e29d791" providerId="ADAL" clId="{1E3A5F5D-3A2A-43D2-946E-7BCE5B6CF745}" dt="2022-04-20T19:46:01.618" v="302" actId="1076"/>
          <ac:graphicFrameMkLst>
            <pc:docMk/>
            <pc:sldMk cId="3134267672" sldId="269"/>
            <ac:graphicFrameMk id="64" creationId="{E14C2A0C-1960-4455-AE7A-0E2255DAB6D3}"/>
          </ac:graphicFrameMkLst>
        </pc:graphicFrameChg>
      </pc:sldChg>
      <pc:sldChg chg="modSp del">
        <pc:chgData name="Katherine E. Donoghue" userId="e41aa3cc-3f1c-49f8-910a-af4c2e29d791" providerId="ADAL" clId="{1E3A5F5D-3A2A-43D2-946E-7BCE5B6CF745}" dt="2022-04-22T14:43:24.660" v="1981" actId="2696"/>
        <pc:sldMkLst>
          <pc:docMk/>
          <pc:sldMk cId="1231145377" sldId="270"/>
        </pc:sldMkLst>
        <pc:graphicFrameChg chg="mod">
          <ac:chgData name="Katherine E. Donoghue" userId="e41aa3cc-3f1c-49f8-910a-af4c2e29d791" providerId="ADAL" clId="{1E3A5F5D-3A2A-43D2-946E-7BCE5B6CF745}" dt="2022-04-22T11:57:31.280" v="927" actId="20577"/>
          <ac:graphicFrameMkLst>
            <pc:docMk/>
            <pc:sldMk cId="1231145377" sldId="270"/>
            <ac:graphicFrameMk id="5" creationId="{4AFC2534-D133-4BD0-AAFA-3CF02AF08607}"/>
          </ac:graphicFrameMkLst>
        </pc:graphicFrameChg>
      </pc:sldChg>
      <pc:sldChg chg="modSp del mod ord">
        <pc:chgData name="Katherine E. Donoghue" userId="e41aa3cc-3f1c-49f8-910a-af4c2e29d791" providerId="ADAL" clId="{1E3A5F5D-3A2A-43D2-946E-7BCE5B6CF745}" dt="2022-04-21T19:23:46.175" v="751" actId="2696"/>
        <pc:sldMkLst>
          <pc:docMk/>
          <pc:sldMk cId="2045005294" sldId="272"/>
        </pc:sldMkLst>
        <pc:spChg chg="mod">
          <ac:chgData name="Katherine E. Donoghue" userId="e41aa3cc-3f1c-49f8-910a-af4c2e29d791" providerId="ADAL" clId="{1E3A5F5D-3A2A-43D2-946E-7BCE5B6CF745}" dt="2022-04-21T18:14:26.575" v="626" actId="20577"/>
          <ac:spMkLst>
            <pc:docMk/>
            <pc:sldMk cId="2045005294" sldId="272"/>
            <ac:spMk id="3" creationId="{64B61890-C05A-0D40-A567-080BEF707F36}"/>
          </ac:spMkLst>
        </pc:spChg>
      </pc:sldChg>
      <pc:sldChg chg="modSp mod ord">
        <pc:chgData name="Katherine E. Donoghue" userId="e41aa3cc-3f1c-49f8-910a-af4c2e29d791" providerId="ADAL" clId="{1E3A5F5D-3A2A-43D2-946E-7BCE5B6CF745}" dt="2022-04-22T15:51:05.220" v="6849" actId="20577"/>
        <pc:sldMkLst>
          <pc:docMk/>
          <pc:sldMk cId="3662029332" sldId="273"/>
        </pc:sldMkLst>
        <pc:graphicFrameChg chg="mod">
          <ac:chgData name="Katherine E. Donoghue" userId="e41aa3cc-3f1c-49f8-910a-af4c2e29d791" providerId="ADAL" clId="{1E3A5F5D-3A2A-43D2-946E-7BCE5B6CF745}" dt="2022-04-22T15:51:05.220" v="6849" actId="20577"/>
          <ac:graphicFrameMkLst>
            <pc:docMk/>
            <pc:sldMk cId="3662029332" sldId="273"/>
            <ac:graphicFrameMk id="5" creationId="{2ADDF5FF-5315-46E3-A6D6-3D853D71C667}"/>
          </ac:graphicFrameMkLst>
        </pc:graphicFrameChg>
      </pc:sldChg>
      <pc:sldChg chg="modSp mod">
        <pc:chgData name="Katherine E. Donoghue" userId="e41aa3cc-3f1c-49f8-910a-af4c2e29d791" providerId="ADAL" clId="{1E3A5F5D-3A2A-43D2-946E-7BCE5B6CF745}" dt="2022-04-22T12:07:15.682" v="1771" actId="20577"/>
        <pc:sldMkLst>
          <pc:docMk/>
          <pc:sldMk cId="1980968100" sldId="276"/>
        </pc:sldMkLst>
        <pc:spChg chg="mod">
          <ac:chgData name="Katherine E. Donoghue" userId="e41aa3cc-3f1c-49f8-910a-af4c2e29d791" providerId="ADAL" clId="{1E3A5F5D-3A2A-43D2-946E-7BCE5B6CF745}" dt="2022-04-22T12:07:15.682" v="1771" actId="20577"/>
          <ac:spMkLst>
            <pc:docMk/>
            <pc:sldMk cId="1980968100" sldId="276"/>
            <ac:spMk id="3" creationId="{59FC9A60-7976-494A-9B99-D1662BF26320}"/>
          </ac:spMkLst>
        </pc:spChg>
      </pc:sldChg>
      <pc:sldChg chg="modSp mod">
        <pc:chgData name="Katherine E. Donoghue" userId="e41aa3cc-3f1c-49f8-910a-af4c2e29d791" providerId="ADAL" clId="{1E3A5F5D-3A2A-43D2-946E-7BCE5B6CF745}" dt="2022-04-22T16:16:35.677" v="7225" actId="207"/>
        <pc:sldMkLst>
          <pc:docMk/>
          <pc:sldMk cId="1363405590" sldId="277"/>
        </pc:sldMkLst>
        <pc:spChg chg="mod">
          <ac:chgData name="Katherine E. Donoghue" userId="e41aa3cc-3f1c-49f8-910a-af4c2e29d791" providerId="ADAL" clId="{1E3A5F5D-3A2A-43D2-946E-7BCE5B6CF745}" dt="2022-04-22T16:16:35.677" v="7225" actId="207"/>
          <ac:spMkLst>
            <pc:docMk/>
            <pc:sldMk cId="1363405590" sldId="277"/>
            <ac:spMk id="3" creationId="{26C95A0A-68C2-2C4F-B200-2F39A997FAE3}"/>
          </ac:spMkLst>
        </pc:spChg>
      </pc:sldChg>
      <pc:sldChg chg="ord">
        <pc:chgData name="Katherine E. Donoghue" userId="e41aa3cc-3f1c-49f8-910a-af4c2e29d791" providerId="ADAL" clId="{1E3A5F5D-3A2A-43D2-946E-7BCE5B6CF745}" dt="2022-04-22T14:16:44.005" v="1980"/>
        <pc:sldMkLst>
          <pc:docMk/>
          <pc:sldMk cId="1920838424" sldId="278"/>
        </pc:sldMkLst>
      </pc:sldChg>
      <pc:sldChg chg="del">
        <pc:chgData name="Katherine E. Donoghue" userId="e41aa3cc-3f1c-49f8-910a-af4c2e29d791" providerId="ADAL" clId="{1E3A5F5D-3A2A-43D2-946E-7BCE5B6CF745}" dt="2022-04-21T19:15:30.680" v="683" actId="2696"/>
        <pc:sldMkLst>
          <pc:docMk/>
          <pc:sldMk cId="3094594232" sldId="280"/>
        </pc:sldMkLst>
      </pc:sldChg>
      <pc:sldChg chg="modSp del mod ord">
        <pc:chgData name="Katherine E. Donoghue" userId="e41aa3cc-3f1c-49f8-910a-af4c2e29d791" providerId="ADAL" clId="{1E3A5F5D-3A2A-43D2-946E-7BCE5B6CF745}" dt="2022-04-21T19:19:37.596" v="748" actId="2696"/>
        <pc:sldMkLst>
          <pc:docMk/>
          <pc:sldMk cId="1241522031" sldId="284"/>
        </pc:sldMkLst>
        <pc:spChg chg="mod">
          <ac:chgData name="Katherine E. Donoghue" userId="e41aa3cc-3f1c-49f8-910a-af4c2e29d791" providerId="ADAL" clId="{1E3A5F5D-3A2A-43D2-946E-7BCE5B6CF745}" dt="2022-04-21T19:19:14.342" v="740" actId="21"/>
          <ac:spMkLst>
            <pc:docMk/>
            <pc:sldMk cId="1241522031" sldId="284"/>
            <ac:spMk id="3" creationId="{3376691A-1463-014A-9455-7A077C2860CE}"/>
          </ac:spMkLst>
        </pc:spChg>
      </pc:sldChg>
      <pc:sldChg chg="modSp add mod">
        <pc:chgData name="Katherine E. Donoghue" userId="e41aa3cc-3f1c-49f8-910a-af4c2e29d791" providerId="ADAL" clId="{1E3A5F5D-3A2A-43D2-946E-7BCE5B6CF745}" dt="2022-04-21T19:18:35.866" v="739" actId="27636"/>
        <pc:sldMkLst>
          <pc:docMk/>
          <pc:sldMk cId="4113530013" sldId="285"/>
        </pc:sldMkLst>
        <pc:spChg chg="mod">
          <ac:chgData name="Katherine E. Donoghue" userId="e41aa3cc-3f1c-49f8-910a-af4c2e29d791" providerId="ADAL" clId="{1E3A5F5D-3A2A-43D2-946E-7BCE5B6CF745}" dt="2022-04-21T19:18:35.866" v="739" actId="27636"/>
          <ac:spMkLst>
            <pc:docMk/>
            <pc:sldMk cId="4113530013" sldId="285"/>
            <ac:spMk id="3" creationId="{BF24BF9E-21B9-ED4E-9714-68CCAAD35C66}"/>
          </ac:spMkLst>
        </pc:spChg>
      </pc:sldChg>
      <pc:sldChg chg="modSp add mod">
        <pc:chgData name="Katherine E. Donoghue" userId="e41aa3cc-3f1c-49f8-910a-af4c2e29d791" providerId="ADAL" clId="{1E3A5F5D-3A2A-43D2-946E-7BCE5B6CF745}" dt="2022-04-22T12:34:14.880" v="1827" actId="255"/>
        <pc:sldMkLst>
          <pc:docMk/>
          <pc:sldMk cId="2545979231" sldId="286"/>
        </pc:sldMkLst>
        <pc:spChg chg="mod">
          <ac:chgData name="Katherine E. Donoghue" userId="e41aa3cc-3f1c-49f8-910a-af4c2e29d791" providerId="ADAL" clId="{1E3A5F5D-3A2A-43D2-946E-7BCE5B6CF745}" dt="2022-04-22T12:34:04.735" v="1826" actId="20577"/>
          <ac:spMkLst>
            <pc:docMk/>
            <pc:sldMk cId="2545979231" sldId="286"/>
            <ac:spMk id="2" creationId="{BFBCD1AA-251D-0943-95F1-C38939F0FFC0}"/>
          </ac:spMkLst>
        </pc:spChg>
        <pc:spChg chg="mod">
          <ac:chgData name="Katherine E. Donoghue" userId="e41aa3cc-3f1c-49f8-910a-af4c2e29d791" providerId="ADAL" clId="{1E3A5F5D-3A2A-43D2-946E-7BCE5B6CF745}" dt="2022-04-22T12:34:14.880" v="1827" actId="255"/>
          <ac:spMkLst>
            <pc:docMk/>
            <pc:sldMk cId="2545979231" sldId="286"/>
            <ac:spMk id="3" creationId="{59FC9A60-7976-494A-9B99-D1662BF26320}"/>
          </ac:spMkLst>
        </pc:spChg>
      </pc:sldChg>
      <pc:sldChg chg="modSp add mod">
        <pc:chgData name="Katherine E. Donoghue" userId="e41aa3cc-3f1c-49f8-910a-af4c2e29d791" providerId="ADAL" clId="{1E3A5F5D-3A2A-43D2-946E-7BCE5B6CF745}" dt="2022-04-22T16:17:05.103" v="7227" actId="1076"/>
        <pc:sldMkLst>
          <pc:docMk/>
          <pc:sldMk cId="4052632583" sldId="287"/>
        </pc:sldMkLst>
        <pc:spChg chg="mod">
          <ac:chgData name="Katherine E. Donoghue" userId="e41aa3cc-3f1c-49f8-910a-af4c2e29d791" providerId="ADAL" clId="{1E3A5F5D-3A2A-43D2-946E-7BCE5B6CF745}" dt="2022-04-22T16:17:05.103" v="7227" actId="1076"/>
          <ac:spMkLst>
            <pc:docMk/>
            <pc:sldMk cId="4052632583" sldId="287"/>
            <ac:spMk id="3" creationId="{26C95A0A-68C2-2C4F-B200-2F39A997FAE3}"/>
          </ac:spMkLst>
        </pc:spChg>
      </pc:sldChg>
      <pc:sldChg chg="del">
        <pc:chgData name="Katherine E. Donoghue" userId="e41aa3cc-3f1c-49f8-910a-af4c2e29d791" providerId="ADAL" clId="{1E3A5F5D-3A2A-43D2-946E-7BCE5B6CF745}" dt="2022-04-18T18:15:05.759" v="0" actId="2696"/>
        <pc:sldMkLst>
          <pc:docMk/>
          <pc:sldMk cId="2952311884" sldId="289"/>
        </pc:sldMkLst>
      </pc:sldChg>
      <pc:sldChg chg="modSp del mod">
        <pc:chgData name="Katherine E. Donoghue" userId="e41aa3cc-3f1c-49f8-910a-af4c2e29d791" providerId="ADAL" clId="{1E3A5F5D-3A2A-43D2-946E-7BCE5B6CF745}" dt="2022-04-21T18:36:16.973" v="627" actId="2696"/>
        <pc:sldMkLst>
          <pc:docMk/>
          <pc:sldMk cId="105593522" sldId="290"/>
        </pc:sldMkLst>
        <pc:spChg chg="mod">
          <ac:chgData name="Katherine E. Donoghue" userId="e41aa3cc-3f1c-49f8-910a-af4c2e29d791" providerId="ADAL" clId="{1E3A5F5D-3A2A-43D2-946E-7BCE5B6CF745}" dt="2022-04-21T13:42:52.052" v="461" actId="255"/>
          <ac:spMkLst>
            <pc:docMk/>
            <pc:sldMk cId="105593522" sldId="290"/>
            <ac:spMk id="2" creationId="{D3CE3E7F-2BA6-4E70-BC57-9569320AA001}"/>
          </ac:spMkLst>
        </pc:spChg>
        <pc:picChg chg="mod">
          <ac:chgData name="Katherine E. Donoghue" userId="e41aa3cc-3f1c-49f8-910a-af4c2e29d791" providerId="ADAL" clId="{1E3A5F5D-3A2A-43D2-946E-7BCE5B6CF745}" dt="2022-04-21T13:42:20.521" v="420" actId="14100"/>
          <ac:picMkLst>
            <pc:docMk/>
            <pc:sldMk cId="105593522" sldId="290"/>
            <ac:picMk id="4" creationId="{4B1C28A3-A720-4B73-A167-8DC4BF8A420B}"/>
          </ac:picMkLst>
        </pc:picChg>
      </pc:sldChg>
      <pc:sldChg chg="del">
        <pc:chgData name="Katherine E. Donoghue" userId="e41aa3cc-3f1c-49f8-910a-af4c2e29d791" providerId="ADAL" clId="{1E3A5F5D-3A2A-43D2-946E-7BCE5B6CF745}" dt="2022-04-21T19:04:14.576" v="631" actId="2696"/>
        <pc:sldMkLst>
          <pc:docMk/>
          <pc:sldMk cId="2680428760" sldId="291"/>
        </pc:sldMkLst>
      </pc:sldChg>
      <pc:sldChg chg="del">
        <pc:chgData name="Katherine E. Donoghue" userId="e41aa3cc-3f1c-49f8-910a-af4c2e29d791" providerId="ADAL" clId="{1E3A5F5D-3A2A-43D2-946E-7BCE5B6CF745}" dt="2022-04-21T19:17:10.394" v="688" actId="2696"/>
        <pc:sldMkLst>
          <pc:docMk/>
          <pc:sldMk cId="1463593360" sldId="292"/>
        </pc:sldMkLst>
      </pc:sldChg>
      <pc:sldChg chg="modSp new del mod">
        <pc:chgData name="Katherine E. Donoghue" userId="e41aa3cc-3f1c-49f8-910a-af4c2e29d791" providerId="ADAL" clId="{1E3A5F5D-3A2A-43D2-946E-7BCE5B6CF745}" dt="2022-04-20T19:37:37.897" v="182" actId="2696"/>
        <pc:sldMkLst>
          <pc:docMk/>
          <pc:sldMk cId="776087717" sldId="293"/>
        </pc:sldMkLst>
        <pc:spChg chg="mod">
          <ac:chgData name="Katherine E. Donoghue" userId="e41aa3cc-3f1c-49f8-910a-af4c2e29d791" providerId="ADAL" clId="{1E3A5F5D-3A2A-43D2-946E-7BCE5B6CF745}" dt="2022-04-20T19:37:09.433" v="181"/>
          <ac:spMkLst>
            <pc:docMk/>
            <pc:sldMk cId="776087717" sldId="293"/>
            <ac:spMk id="3" creationId="{DFB89BD3-748D-4D19-B42A-640FD2BB729A}"/>
          </ac:spMkLst>
        </pc:s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D25947-4BA4-4AC8-80A5-B0BF4FAA9EE7}" type="doc">
      <dgm:prSet loTypeId="urn:microsoft.com/office/officeart/2016/7/layout/VerticalHollowActionList" loCatId="List" qsTypeId="urn:microsoft.com/office/officeart/2005/8/quickstyle/simple1" qsCatId="simple" csTypeId="urn:microsoft.com/office/officeart/2005/8/colors/accent1_2" csCatId="accent1" phldr="1"/>
      <dgm:spPr/>
      <dgm:t>
        <a:bodyPr/>
        <a:lstStyle/>
        <a:p>
          <a:endParaRPr lang="en-US"/>
        </a:p>
      </dgm:t>
    </dgm:pt>
    <dgm:pt modelId="{F9247750-6C0E-45F5-97A9-3ECF78BBDFCC}">
      <dgm:prSet/>
      <dgm:spPr/>
      <dgm:t>
        <a:bodyPr/>
        <a:lstStyle/>
        <a:p>
          <a:r>
            <a:rPr lang="en-US"/>
            <a:t>Find</a:t>
          </a:r>
        </a:p>
      </dgm:t>
    </dgm:pt>
    <dgm:pt modelId="{46FEED43-1409-461F-B9CB-2324E87E2241}" type="parTrans" cxnId="{D1A52332-BD22-4099-81E2-03492ACCFCA3}">
      <dgm:prSet/>
      <dgm:spPr/>
      <dgm:t>
        <a:bodyPr/>
        <a:lstStyle/>
        <a:p>
          <a:endParaRPr lang="en-US"/>
        </a:p>
      </dgm:t>
    </dgm:pt>
    <dgm:pt modelId="{E6BBF409-BB54-4EC6-B800-F9C5F8ABE5F8}" type="sibTrans" cxnId="{D1A52332-BD22-4099-81E2-03492ACCFCA3}">
      <dgm:prSet/>
      <dgm:spPr/>
      <dgm:t>
        <a:bodyPr/>
        <a:lstStyle/>
        <a:p>
          <a:endParaRPr lang="en-US"/>
        </a:p>
      </dgm:t>
    </dgm:pt>
    <dgm:pt modelId="{EA4287D1-9104-495D-AA8D-38A1809C6EF4}">
      <dgm:prSet/>
      <dgm:spPr/>
      <dgm:t>
        <a:bodyPr/>
        <a:lstStyle/>
        <a:p>
          <a:r>
            <a:rPr lang="en-US" dirty="0"/>
            <a:t>Find a spot &amp; do not pace</a:t>
          </a:r>
        </a:p>
      </dgm:t>
    </dgm:pt>
    <dgm:pt modelId="{818A1106-8EF5-4C36-B671-C6BB217CACA3}" type="parTrans" cxnId="{DCA29851-C1BE-4CAC-BEA2-5762D380586C}">
      <dgm:prSet/>
      <dgm:spPr/>
      <dgm:t>
        <a:bodyPr/>
        <a:lstStyle/>
        <a:p>
          <a:endParaRPr lang="en-US"/>
        </a:p>
      </dgm:t>
    </dgm:pt>
    <dgm:pt modelId="{EC63126A-D58D-484A-A25B-FE7155D2A9EE}" type="sibTrans" cxnId="{DCA29851-C1BE-4CAC-BEA2-5762D380586C}">
      <dgm:prSet/>
      <dgm:spPr/>
      <dgm:t>
        <a:bodyPr/>
        <a:lstStyle/>
        <a:p>
          <a:endParaRPr lang="en-US"/>
        </a:p>
      </dgm:t>
    </dgm:pt>
    <dgm:pt modelId="{542617F4-7435-4B99-BC8E-125FE3D84322}">
      <dgm:prSet/>
      <dgm:spPr/>
      <dgm:t>
        <a:bodyPr/>
        <a:lstStyle/>
        <a:p>
          <a:r>
            <a:rPr lang="en-US"/>
            <a:t>Move</a:t>
          </a:r>
        </a:p>
      </dgm:t>
    </dgm:pt>
    <dgm:pt modelId="{9730FB17-E6EE-4429-9D11-8786094734E2}" type="parTrans" cxnId="{1A765986-90AC-4F9E-95E8-CF797A1876A2}">
      <dgm:prSet/>
      <dgm:spPr/>
      <dgm:t>
        <a:bodyPr/>
        <a:lstStyle/>
        <a:p>
          <a:endParaRPr lang="en-US"/>
        </a:p>
      </dgm:t>
    </dgm:pt>
    <dgm:pt modelId="{3477D94B-0A0C-404C-BC14-A196B307A406}" type="sibTrans" cxnId="{1A765986-90AC-4F9E-95E8-CF797A1876A2}">
      <dgm:prSet/>
      <dgm:spPr/>
      <dgm:t>
        <a:bodyPr/>
        <a:lstStyle/>
        <a:p>
          <a:endParaRPr lang="en-US"/>
        </a:p>
      </dgm:t>
    </dgm:pt>
    <dgm:pt modelId="{50060EE1-28C7-47F1-9429-A526ACAD0ED2}">
      <dgm:prSet/>
      <dgm:spPr/>
      <dgm:t>
        <a:bodyPr/>
        <a:lstStyle/>
        <a:p>
          <a:r>
            <a:rPr lang="en-US" dirty="0"/>
            <a:t>Move deliberately &amp; with purpose</a:t>
          </a:r>
        </a:p>
      </dgm:t>
    </dgm:pt>
    <dgm:pt modelId="{3E701676-025C-42B8-ABC3-F9A7372C927D}" type="parTrans" cxnId="{50373780-4D88-4D89-9761-2C603EFA644E}">
      <dgm:prSet/>
      <dgm:spPr/>
      <dgm:t>
        <a:bodyPr/>
        <a:lstStyle/>
        <a:p>
          <a:endParaRPr lang="en-US"/>
        </a:p>
      </dgm:t>
    </dgm:pt>
    <dgm:pt modelId="{A9810515-AA51-489D-AE31-B1E305B20D9D}" type="sibTrans" cxnId="{50373780-4D88-4D89-9761-2C603EFA644E}">
      <dgm:prSet/>
      <dgm:spPr/>
      <dgm:t>
        <a:bodyPr/>
        <a:lstStyle/>
        <a:p>
          <a:endParaRPr lang="en-US"/>
        </a:p>
      </dgm:t>
    </dgm:pt>
    <dgm:pt modelId="{853DEB00-FE0D-4D5B-97BA-981323BF706F}">
      <dgm:prSet/>
      <dgm:spPr/>
      <dgm:t>
        <a:bodyPr/>
        <a:lstStyle/>
        <a:p>
          <a:r>
            <a:rPr lang="en-US"/>
            <a:t>Use</a:t>
          </a:r>
        </a:p>
      </dgm:t>
    </dgm:pt>
    <dgm:pt modelId="{6334D0E7-8157-4C04-9F7D-23E18E2A4A5B}" type="parTrans" cxnId="{8F1145BF-8D77-4E4B-99A6-9247D5E601B4}">
      <dgm:prSet/>
      <dgm:spPr/>
      <dgm:t>
        <a:bodyPr/>
        <a:lstStyle/>
        <a:p>
          <a:endParaRPr lang="en-US"/>
        </a:p>
      </dgm:t>
    </dgm:pt>
    <dgm:pt modelId="{4A1117FA-0E33-49FF-9875-712011FC9BF5}" type="sibTrans" cxnId="{8F1145BF-8D77-4E4B-99A6-9247D5E601B4}">
      <dgm:prSet/>
      <dgm:spPr/>
      <dgm:t>
        <a:bodyPr/>
        <a:lstStyle/>
        <a:p>
          <a:endParaRPr lang="en-US"/>
        </a:p>
      </dgm:t>
    </dgm:pt>
    <dgm:pt modelId="{A5183546-CEB1-4641-8800-44C7CE9D7768}">
      <dgm:prSet/>
      <dgm:spPr/>
      <dgm:t>
        <a:bodyPr/>
        <a:lstStyle/>
        <a:p>
          <a:r>
            <a:rPr lang="en-US"/>
            <a:t>Make</a:t>
          </a:r>
        </a:p>
      </dgm:t>
    </dgm:pt>
    <dgm:pt modelId="{455B8257-E82F-4673-9827-DC5A8439A51A}" type="parTrans" cxnId="{28D20F16-F42F-4D8C-A2B0-FDE80F524343}">
      <dgm:prSet/>
      <dgm:spPr/>
      <dgm:t>
        <a:bodyPr/>
        <a:lstStyle/>
        <a:p>
          <a:endParaRPr lang="en-US"/>
        </a:p>
      </dgm:t>
    </dgm:pt>
    <dgm:pt modelId="{4455544D-BF74-4DFE-B826-B31E7707B128}" type="sibTrans" cxnId="{28D20F16-F42F-4D8C-A2B0-FDE80F524343}">
      <dgm:prSet/>
      <dgm:spPr/>
      <dgm:t>
        <a:bodyPr/>
        <a:lstStyle/>
        <a:p>
          <a:endParaRPr lang="en-US"/>
        </a:p>
      </dgm:t>
    </dgm:pt>
    <dgm:pt modelId="{59F7CAB0-CE06-4568-9924-CE413B951C48}">
      <dgm:prSet/>
      <dgm:spPr/>
      <dgm:t>
        <a:bodyPr/>
        <a:lstStyle/>
        <a:p>
          <a:r>
            <a:rPr lang="en-US" dirty="0"/>
            <a:t>Make eye contact with all </a:t>
          </a:r>
        </a:p>
      </dgm:t>
    </dgm:pt>
    <dgm:pt modelId="{59318CF1-B42C-4E57-9406-302B26ABF554}" type="parTrans" cxnId="{CE056F9C-CB2A-4F2D-BEFA-58268E74E9BC}">
      <dgm:prSet/>
      <dgm:spPr/>
      <dgm:t>
        <a:bodyPr/>
        <a:lstStyle/>
        <a:p>
          <a:endParaRPr lang="en-US"/>
        </a:p>
      </dgm:t>
    </dgm:pt>
    <dgm:pt modelId="{DC69533D-449C-4AE5-8953-C372E67C65FE}" type="sibTrans" cxnId="{CE056F9C-CB2A-4F2D-BEFA-58268E74E9BC}">
      <dgm:prSet/>
      <dgm:spPr/>
      <dgm:t>
        <a:bodyPr/>
        <a:lstStyle/>
        <a:p>
          <a:endParaRPr lang="en-US"/>
        </a:p>
      </dgm:t>
    </dgm:pt>
    <dgm:pt modelId="{EF2DD3E2-29FA-4B43-975C-659028EF29F6}">
      <dgm:prSet/>
      <dgm:spPr/>
      <dgm:t>
        <a:bodyPr/>
        <a:lstStyle/>
        <a:p>
          <a:r>
            <a:rPr lang="en-US" dirty="0"/>
            <a:t>Project</a:t>
          </a:r>
        </a:p>
      </dgm:t>
    </dgm:pt>
    <dgm:pt modelId="{5369C1B3-051F-4373-B374-BECBE26E894B}" type="parTrans" cxnId="{D63FF2BD-AD7B-4B55-91F8-F79E33B9CD29}">
      <dgm:prSet/>
      <dgm:spPr/>
      <dgm:t>
        <a:bodyPr/>
        <a:lstStyle/>
        <a:p>
          <a:endParaRPr lang="en-US"/>
        </a:p>
      </dgm:t>
    </dgm:pt>
    <dgm:pt modelId="{0845202C-8737-4802-85F7-01B3AE60C7AD}" type="sibTrans" cxnId="{D63FF2BD-AD7B-4B55-91F8-F79E33B9CD29}">
      <dgm:prSet/>
      <dgm:spPr/>
      <dgm:t>
        <a:bodyPr/>
        <a:lstStyle/>
        <a:p>
          <a:endParaRPr lang="en-US"/>
        </a:p>
      </dgm:t>
    </dgm:pt>
    <dgm:pt modelId="{1500803F-8984-4667-9E19-4E57FFF19A22}">
      <dgm:prSet/>
      <dgm:spPr/>
      <dgm:t>
        <a:bodyPr/>
        <a:lstStyle/>
        <a:p>
          <a:r>
            <a:rPr lang="en-US" dirty="0"/>
            <a:t>Project open &amp; powerful body language</a:t>
          </a:r>
        </a:p>
      </dgm:t>
    </dgm:pt>
    <dgm:pt modelId="{9E12B8BD-318D-4EDE-ABF9-DE65C6D5FF05}" type="parTrans" cxnId="{954AE34C-DAE6-46AC-B75F-29D7FDCD0A36}">
      <dgm:prSet/>
      <dgm:spPr/>
      <dgm:t>
        <a:bodyPr/>
        <a:lstStyle/>
        <a:p>
          <a:endParaRPr lang="en-US"/>
        </a:p>
      </dgm:t>
    </dgm:pt>
    <dgm:pt modelId="{A1FD2903-8BD4-40D5-8533-966C3B9C1E01}" type="sibTrans" cxnId="{954AE34C-DAE6-46AC-B75F-29D7FDCD0A36}">
      <dgm:prSet/>
      <dgm:spPr/>
      <dgm:t>
        <a:bodyPr/>
        <a:lstStyle/>
        <a:p>
          <a:endParaRPr lang="en-US"/>
        </a:p>
      </dgm:t>
    </dgm:pt>
    <dgm:pt modelId="{4D8612EB-4F77-404F-B70B-765EF30920F7}">
      <dgm:prSet/>
      <dgm:spPr/>
      <dgm:t>
        <a:bodyPr/>
        <a:lstStyle/>
        <a:p>
          <a:r>
            <a:rPr lang="en-US"/>
            <a:t>Vary</a:t>
          </a:r>
        </a:p>
      </dgm:t>
    </dgm:pt>
    <dgm:pt modelId="{3D1624B6-C173-4974-8E4E-B6414E5E263F}" type="parTrans" cxnId="{E66CF649-6BA6-450C-9C30-7D5C70B2FC98}">
      <dgm:prSet/>
      <dgm:spPr/>
      <dgm:t>
        <a:bodyPr/>
        <a:lstStyle/>
        <a:p>
          <a:endParaRPr lang="en-US"/>
        </a:p>
      </dgm:t>
    </dgm:pt>
    <dgm:pt modelId="{C91901C7-2761-49E5-83EB-25A1D7DD25B6}" type="sibTrans" cxnId="{E66CF649-6BA6-450C-9C30-7D5C70B2FC98}">
      <dgm:prSet/>
      <dgm:spPr/>
      <dgm:t>
        <a:bodyPr/>
        <a:lstStyle/>
        <a:p>
          <a:endParaRPr lang="en-US"/>
        </a:p>
      </dgm:t>
    </dgm:pt>
    <dgm:pt modelId="{7DC0AC0C-BEFE-4267-BB4B-5D9B8C5EEBC2}">
      <dgm:prSet/>
      <dgm:spPr/>
      <dgm:t>
        <a:bodyPr/>
        <a:lstStyle/>
        <a:p>
          <a:r>
            <a:rPr lang="en-US" dirty="0"/>
            <a:t>Vary tone, volume &amp; sentence structure</a:t>
          </a:r>
        </a:p>
      </dgm:t>
    </dgm:pt>
    <dgm:pt modelId="{D97CBEBE-CBE9-4475-909C-9F0F13F51C72}" type="parTrans" cxnId="{E3E90E93-322D-4041-8273-D923A6F99A04}">
      <dgm:prSet/>
      <dgm:spPr/>
      <dgm:t>
        <a:bodyPr/>
        <a:lstStyle/>
        <a:p>
          <a:endParaRPr lang="en-US"/>
        </a:p>
      </dgm:t>
    </dgm:pt>
    <dgm:pt modelId="{3F3C0D1F-A08D-4A0B-A876-B45DD753291C}" type="sibTrans" cxnId="{E3E90E93-322D-4041-8273-D923A6F99A04}">
      <dgm:prSet/>
      <dgm:spPr/>
      <dgm:t>
        <a:bodyPr/>
        <a:lstStyle/>
        <a:p>
          <a:endParaRPr lang="en-US"/>
        </a:p>
      </dgm:t>
    </dgm:pt>
    <dgm:pt modelId="{F8859C22-5567-44EB-B6B8-399C11E07A07}">
      <dgm:prSet/>
      <dgm:spPr/>
      <dgm:t>
        <a:bodyPr/>
        <a:lstStyle/>
        <a:p>
          <a:r>
            <a:rPr lang="en-US" dirty="0"/>
            <a:t>Use natural gestures  </a:t>
          </a:r>
        </a:p>
      </dgm:t>
    </dgm:pt>
    <dgm:pt modelId="{85722C80-ECDB-401F-AA07-A66E1FF22F59}" type="sibTrans" cxnId="{166303F9-E0C6-4902-9BF7-D9DDCE6B84D8}">
      <dgm:prSet/>
      <dgm:spPr/>
      <dgm:t>
        <a:bodyPr/>
        <a:lstStyle/>
        <a:p>
          <a:endParaRPr lang="en-US"/>
        </a:p>
      </dgm:t>
    </dgm:pt>
    <dgm:pt modelId="{9C13D6F5-39B7-438E-97FF-BB67DB530854}" type="parTrans" cxnId="{166303F9-E0C6-4902-9BF7-D9DDCE6B84D8}">
      <dgm:prSet/>
      <dgm:spPr/>
      <dgm:t>
        <a:bodyPr/>
        <a:lstStyle/>
        <a:p>
          <a:endParaRPr lang="en-US"/>
        </a:p>
      </dgm:t>
    </dgm:pt>
    <dgm:pt modelId="{7592F793-E8DE-854F-B306-6C25F0C46DFC}" type="pres">
      <dgm:prSet presAssocID="{73D25947-4BA4-4AC8-80A5-B0BF4FAA9EE7}" presName="Name0" presStyleCnt="0">
        <dgm:presLayoutVars>
          <dgm:dir/>
          <dgm:animLvl val="lvl"/>
          <dgm:resizeHandles val="exact"/>
        </dgm:presLayoutVars>
      </dgm:prSet>
      <dgm:spPr/>
    </dgm:pt>
    <dgm:pt modelId="{388F4339-8F08-FC49-BB9D-2BACAB96D668}" type="pres">
      <dgm:prSet presAssocID="{F9247750-6C0E-45F5-97A9-3ECF78BBDFCC}" presName="linNode" presStyleCnt="0"/>
      <dgm:spPr/>
    </dgm:pt>
    <dgm:pt modelId="{A86DED66-6F06-F64D-926F-14F9E848E4AF}" type="pres">
      <dgm:prSet presAssocID="{F9247750-6C0E-45F5-97A9-3ECF78BBDFCC}" presName="parentText" presStyleLbl="solidFgAcc1" presStyleIdx="0" presStyleCnt="6">
        <dgm:presLayoutVars>
          <dgm:chMax val="1"/>
          <dgm:bulletEnabled/>
        </dgm:presLayoutVars>
      </dgm:prSet>
      <dgm:spPr/>
    </dgm:pt>
    <dgm:pt modelId="{478F110F-A72B-0D46-A890-A587861B2871}" type="pres">
      <dgm:prSet presAssocID="{F9247750-6C0E-45F5-97A9-3ECF78BBDFCC}" presName="descendantText" presStyleLbl="alignNode1" presStyleIdx="0" presStyleCnt="6">
        <dgm:presLayoutVars>
          <dgm:bulletEnabled/>
        </dgm:presLayoutVars>
      </dgm:prSet>
      <dgm:spPr/>
    </dgm:pt>
    <dgm:pt modelId="{AC1EE692-34B5-324A-AC91-3B77371D29EF}" type="pres">
      <dgm:prSet presAssocID="{E6BBF409-BB54-4EC6-B800-F9C5F8ABE5F8}" presName="sp" presStyleCnt="0"/>
      <dgm:spPr/>
    </dgm:pt>
    <dgm:pt modelId="{C5766A9A-DFEA-D040-A879-15525A4B7560}" type="pres">
      <dgm:prSet presAssocID="{542617F4-7435-4B99-BC8E-125FE3D84322}" presName="linNode" presStyleCnt="0"/>
      <dgm:spPr/>
    </dgm:pt>
    <dgm:pt modelId="{07A755FF-98E8-544B-8EFB-6E4ACB9737FA}" type="pres">
      <dgm:prSet presAssocID="{542617F4-7435-4B99-BC8E-125FE3D84322}" presName="parentText" presStyleLbl="solidFgAcc1" presStyleIdx="1" presStyleCnt="6">
        <dgm:presLayoutVars>
          <dgm:chMax val="1"/>
          <dgm:bulletEnabled/>
        </dgm:presLayoutVars>
      </dgm:prSet>
      <dgm:spPr/>
    </dgm:pt>
    <dgm:pt modelId="{322B4E74-4858-A148-B0A0-FA66044F7477}" type="pres">
      <dgm:prSet presAssocID="{542617F4-7435-4B99-BC8E-125FE3D84322}" presName="descendantText" presStyleLbl="alignNode1" presStyleIdx="1" presStyleCnt="6">
        <dgm:presLayoutVars>
          <dgm:bulletEnabled/>
        </dgm:presLayoutVars>
      </dgm:prSet>
      <dgm:spPr/>
    </dgm:pt>
    <dgm:pt modelId="{B16070B5-59DA-9D4A-8E81-1F527263D7AE}" type="pres">
      <dgm:prSet presAssocID="{3477D94B-0A0C-404C-BC14-A196B307A406}" presName="sp" presStyleCnt="0"/>
      <dgm:spPr/>
    </dgm:pt>
    <dgm:pt modelId="{2B96D4DC-122C-9E46-B411-BA4A00E8EE71}" type="pres">
      <dgm:prSet presAssocID="{853DEB00-FE0D-4D5B-97BA-981323BF706F}" presName="linNode" presStyleCnt="0"/>
      <dgm:spPr/>
    </dgm:pt>
    <dgm:pt modelId="{71231D43-FC46-BE41-AE7A-3C6410B30246}" type="pres">
      <dgm:prSet presAssocID="{853DEB00-FE0D-4D5B-97BA-981323BF706F}" presName="parentText" presStyleLbl="solidFgAcc1" presStyleIdx="2" presStyleCnt="6">
        <dgm:presLayoutVars>
          <dgm:chMax val="1"/>
          <dgm:bulletEnabled/>
        </dgm:presLayoutVars>
      </dgm:prSet>
      <dgm:spPr/>
    </dgm:pt>
    <dgm:pt modelId="{8AE27781-4630-DD44-981C-12D256A69686}" type="pres">
      <dgm:prSet presAssocID="{853DEB00-FE0D-4D5B-97BA-981323BF706F}" presName="descendantText" presStyleLbl="alignNode1" presStyleIdx="2" presStyleCnt="6">
        <dgm:presLayoutVars>
          <dgm:bulletEnabled/>
        </dgm:presLayoutVars>
      </dgm:prSet>
      <dgm:spPr/>
    </dgm:pt>
    <dgm:pt modelId="{38D3C3BF-084E-784A-B746-59B7436DF2E4}" type="pres">
      <dgm:prSet presAssocID="{4A1117FA-0E33-49FF-9875-712011FC9BF5}" presName="sp" presStyleCnt="0"/>
      <dgm:spPr/>
    </dgm:pt>
    <dgm:pt modelId="{B640EC1D-9808-244C-A9C2-E09B9E48659B}" type="pres">
      <dgm:prSet presAssocID="{A5183546-CEB1-4641-8800-44C7CE9D7768}" presName="linNode" presStyleCnt="0"/>
      <dgm:spPr/>
    </dgm:pt>
    <dgm:pt modelId="{74DEE479-FDB7-B641-BC87-2F18218CF2C8}" type="pres">
      <dgm:prSet presAssocID="{A5183546-CEB1-4641-8800-44C7CE9D7768}" presName="parentText" presStyleLbl="solidFgAcc1" presStyleIdx="3" presStyleCnt="6">
        <dgm:presLayoutVars>
          <dgm:chMax val="1"/>
          <dgm:bulletEnabled/>
        </dgm:presLayoutVars>
      </dgm:prSet>
      <dgm:spPr/>
    </dgm:pt>
    <dgm:pt modelId="{90157BD6-BD56-1D4A-80B3-E4EF01DA3E11}" type="pres">
      <dgm:prSet presAssocID="{A5183546-CEB1-4641-8800-44C7CE9D7768}" presName="descendantText" presStyleLbl="alignNode1" presStyleIdx="3" presStyleCnt="6">
        <dgm:presLayoutVars>
          <dgm:bulletEnabled/>
        </dgm:presLayoutVars>
      </dgm:prSet>
      <dgm:spPr/>
    </dgm:pt>
    <dgm:pt modelId="{2B032447-E58B-0F43-AB10-9F4DE1424240}" type="pres">
      <dgm:prSet presAssocID="{4455544D-BF74-4DFE-B826-B31E7707B128}" presName="sp" presStyleCnt="0"/>
      <dgm:spPr/>
    </dgm:pt>
    <dgm:pt modelId="{8F7745FF-E264-5A4E-8A94-EB121BFDF731}" type="pres">
      <dgm:prSet presAssocID="{EF2DD3E2-29FA-4B43-975C-659028EF29F6}" presName="linNode" presStyleCnt="0"/>
      <dgm:spPr/>
    </dgm:pt>
    <dgm:pt modelId="{E93E4D41-4E0C-8842-956B-AD4152DEBE87}" type="pres">
      <dgm:prSet presAssocID="{EF2DD3E2-29FA-4B43-975C-659028EF29F6}" presName="parentText" presStyleLbl="solidFgAcc1" presStyleIdx="4" presStyleCnt="6">
        <dgm:presLayoutVars>
          <dgm:chMax val="1"/>
          <dgm:bulletEnabled/>
        </dgm:presLayoutVars>
      </dgm:prSet>
      <dgm:spPr/>
    </dgm:pt>
    <dgm:pt modelId="{1147C3A8-FAEE-0944-8716-E78F027372A5}" type="pres">
      <dgm:prSet presAssocID="{EF2DD3E2-29FA-4B43-975C-659028EF29F6}" presName="descendantText" presStyleLbl="alignNode1" presStyleIdx="4" presStyleCnt="6">
        <dgm:presLayoutVars>
          <dgm:bulletEnabled/>
        </dgm:presLayoutVars>
      </dgm:prSet>
      <dgm:spPr/>
    </dgm:pt>
    <dgm:pt modelId="{C2CC0436-3BC3-0C4C-A86F-05A68C103248}" type="pres">
      <dgm:prSet presAssocID="{0845202C-8737-4802-85F7-01B3AE60C7AD}" presName="sp" presStyleCnt="0"/>
      <dgm:spPr/>
    </dgm:pt>
    <dgm:pt modelId="{50E0BA0F-DF4F-EF4D-91E0-98B694BE60D3}" type="pres">
      <dgm:prSet presAssocID="{4D8612EB-4F77-404F-B70B-765EF30920F7}" presName="linNode" presStyleCnt="0"/>
      <dgm:spPr/>
    </dgm:pt>
    <dgm:pt modelId="{253A24EE-610F-8443-B0EC-AFE78820146E}" type="pres">
      <dgm:prSet presAssocID="{4D8612EB-4F77-404F-B70B-765EF30920F7}" presName="parentText" presStyleLbl="solidFgAcc1" presStyleIdx="5" presStyleCnt="6">
        <dgm:presLayoutVars>
          <dgm:chMax val="1"/>
          <dgm:bulletEnabled/>
        </dgm:presLayoutVars>
      </dgm:prSet>
      <dgm:spPr/>
    </dgm:pt>
    <dgm:pt modelId="{9EA41665-7D9F-9B4E-BD7F-127B0504F464}" type="pres">
      <dgm:prSet presAssocID="{4D8612EB-4F77-404F-B70B-765EF30920F7}" presName="descendantText" presStyleLbl="alignNode1" presStyleIdx="5" presStyleCnt="6">
        <dgm:presLayoutVars>
          <dgm:bulletEnabled/>
        </dgm:presLayoutVars>
      </dgm:prSet>
      <dgm:spPr/>
    </dgm:pt>
  </dgm:ptLst>
  <dgm:cxnLst>
    <dgm:cxn modelId="{B5908903-48DB-E94C-9E1B-04D6F8923EC5}" type="presOf" srcId="{853DEB00-FE0D-4D5B-97BA-981323BF706F}" destId="{71231D43-FC46-BE41-AE7A-3C6410B30246}" srcOrd="0" destOrd="0" presId="urn:microsoft.com/office/officeart/2016/7/layout/VerticalHollowActionList"/>
    <dgm:cxn modelId="{79BB3904-2DC9-364C-B7F4-8AF5DACD2753}" type="presOf" srcId="{1500803F-8984-4667-9E19-4E57FFF19A22}" destId="{1147C3A8-FAEE-0944-8716-E78F027372A5}" srcOrd="0" destOrd="0" presId="urn:microsoft.com/office/officeart/2016/7/layout/VerticalHollowActionList"/>
    <dgm:cxn modelId="{A3CE1506-2216-7B4D-8D62-4CA29FB60E4A}" type="presOf" srcId="{50060EE1-28C7-47F1-9429-A526ACAD0ED2}" destId="{322B4E74-4858-A148-B0A0-FA66044F7477}" srcOrd="0" destOrd="0" presId="urn:microsoft.com/office/officeart/2016/7/layout/VerticalHollowActionList"/>
    <dgm:cxn modelId="{28D20F16-F42F-4D8C-A2B0-FDE80F524343}" srcId="{73D25947-4BA4-4AC8-80A5-B0BF4FAA9EE7}" destId="{A5183546-CEB1-4641-8800-44C7CE9D7768}" srcOrd="3" destOrd="0" parTransId="{455B8257-E82F-4673-9827-DC5A8439A51A}" sibTransId="{4455544D-BF74-4DFE-B826-B31E7707B128}"/>
    <dgm:cxn modelId="{D1A52332-BD22-4099-81E2-03492ACCFCA3}" srcId="{73D25947-4BA4-4AC8-80A5-B0BF4FAA9EE7}" destId="{F9247750-6C0E-45F5-97A9-3ECF78BBDFCC}" srcOrd="0" destOrd="0" parTransId="{46FEED43-1409-461F-B9CB-2324E87E2241}" sibTransId="{E6BBF409-BB54-4EC6-B800-F9C5F8ABE5F8}"/>
    <dgm:cxn modelId="{32A52942-200D-EC47-B1B5-FD003B30E30D}" type="presOf" srcId="{F8859C22-5567-44EB-B6B8-399C11E07A07}" destId="{8AE27781-4630-DD44-981C-12D256A69686}" srcOrd="0" destOrd="0" presId="urn:microsoft.com/office/officeart/2016/7/layout/VerticalHollowActionList"/>
    <dgm:cxn modelId="{E66CF649-6BA6-450C-9C30-7D5C70B2FC98}" srcId="{73D25947-4BA4-4AC8-80A5-B0BF4FAA9EE7}" destId="{4D8612EB-4F77-404F-B70B-765EF30920F7}" srcOrd="5" destOrd="0" parTransId="{3D1624B6-C173-4974-8E4E-B6414E5E263F}" sibTransId="{C91901C7-2761-49E5-83EB-25A1D7DD25B6}"/>
    <dgm:cxn modelId="{954AE34C-DAE6-46AC-B75F-29D7FDCD0A36}" srcId="{EF2DD3E2-29FA-4B43-975C-659028EF29F6}" destId="{1500803F-8984-4667-9E19-4E57FFF19A22}" srcOrd="0" destOrd="0" parTransId="{9E12B8BD-318D-4EDE-ABF9-DE65C6D5FF05}" sibTransId="{A1FD2903-8BD4-40D5-8533-966C3B9C1E01}"/>
    <dgm:cxn modelId="{DCA29851-C1BE-4CAC-BEA2-5762D380586C}" srcId="{F9247750-6C0E-45F5-97A9-3ECF78BBDFCC}" destId="{EA4287D1-9104-495D-AA8D-38A1809C6EF4}" srcOrd="0" destOrd="0" parTransId="{818A1106-8EF5-4C36-B671-C6BB217CACA3}" sibTransId="{EC63126A-D58D-484A-A25B-FE7155D2A9EE}"/>
    <dgm:cxn modelId="{E93D5773-5DF8-2B43-8591-98B466121C19}" type="presOf" srcId="{4D8612EB-4F77-404F-B70B-765EF30920F7}" destId="{253A24EE-610F-8443-B0EC-AFE78820146E}" srcOrd="0" destOrd="0" presId="urn:microsoft.com/office/officeart/2016/7/layout/VerticalHollowActionList"/>
    <dgm:cxn modelId="{36B5507A-A732-5046-8BA3-8738C06EFE87}" type="presOf" srcId="{7DC0AC0C-BEFE-4267-BB4B-5D9B8C5EEBC2}" destId="{9EA41665-7D9F-9B4E-BD7F-127B0504F464}" srcOrd="0" destOrd="0" presId="urn:microsoft.com/office/officeart/2016/7/layout/VerticalHollowActionList"/>
    <dgm:cxn modelId="{50373780-4D88-4D89-9761-2C603EFA644E}" srcId="{542617F4-7435-4B99-BC8E-125FE3D84322}" destId="{50060EE1-28C7-47F1-9429-A526ACAD0ED2}" srcOrd="0" destOrd="0" parTransId="{3E701676-025C-42B8-ABC3-F9A7372C927D}" sibTransId="{A9810515-AA51-489D-AE31-B1E305B20D9D}"/>
    <dgm:cxn modelId="{1A765986-90AC-4F9E-95E8-CF797A1876A2}" srcId="{73D25947-4BA4-4AC8-80A5-B0BF4FAA9EE7}" destId="{542617F4-7435-4B99-BC8E-125FE3D84322}" srcOrd="1" destOrd="0" parTransId="{9730FB17-E6EE-4429-9D11-8786094734E2}" sibTransId="{3477D94B-0A0C-404C-BC14-A196B307A406}"/>
    <dgm:cxn modelId="{E3E90E93-322D-4041-8273-D923A6F99A04}" srcId="{4D8612EB-4F77-404F-B70B-765EF30920F7}" destId="{7DC0AC0C-BEFE-4267-BB4B-5D9B8C5EEBC2}" srcOrd="0" destOrd="0" parTransId="{D97CBEBE-CBE9-4475-909C-9F0F13F51C72}" sibTransId="{3F3C0D1F-A08D-4A0B-A876-B45DD753291C}"/>
    <dgm:cxn modelId="{CE056F9C-CB2A-4F2D-BEFA-58268E74E9BC}" srcId="{A5183546-CEB1-4641-8800-44C7CE9D7768}" destId="{59F7CAB0-CE06-4568-9924-CE413B951C48}" srcOrd="0" destOrd="0" parTransId="{59318CF1-B42C-4E57-9406-302B26ABF554}" sibTransId="{DC69533D-449C-4AE5-8953-C372E67C65FE}"/>
    <dgm:cxn modelId="{1A3FFC9F-B8B4-0F45-950B-AE905511537C}" type="presOf" srcId="{A5183546-CEB1-4641-8800-44C7CE9D7768}" destId="{74DEE479-FDB7-B641-BC87-2F18218CF2C8}" srcOrd="0" destOrd="0" presId="urn:microsoft.com/office/officeart/2016/7/layout/VerticalHollowActionList"/>
    <dgm:cxn modelId="{D63FF2BD-AD7B-4B55-91F8-F79E33B9CD29}" srcId="{73D25947-4BA4-4AC8-80A5-B0BF4FAA9EE7}" destId="{EF2DD3E2-29FA-4B43-975C-659028EF29F6}" srcOrd="4" destOrd="0" parTransId="{5369C1B3-051F-4373-B374-BECBE26E894B}" sibTransId="{0845202C-8737-4802-85F7-01B3AE60C7AD}"/>
    <dgm:cxn modelId="{8F1145BF-8D77-4E4B-99A6-9247D5E601B4}" srcId="{73D25947-4BA4-4AC8-80A5-B0BF4FAA9EE7}" destId="{853DEB00-FE0D-4D5B-97BA-981323BF706F}" srcOrd="2" destOrd="0" parTransId="{6334D0E7-8157-4C04-9F7D-23E18E2A4A5B}" sibTransId="{4A1117FA-0E33-49FF-9875-712011FC9BF5}"/>
    <dgm:cxn modelId="{A89EA0BF-D26B-2F43-954B-DA87790F1B1E}" type="presOf" srcId="{EF2DD3E2-29FA-4B43-975C-659028EF29F6}" destId="{E93E4D41-4E0C-8842-956B-AD4152DEBE87}" srcOrd="0" destOrd="0" presId="urn:microsoft.com/office/officeart/2016/7/layout/VerticalHollowActionList"/>
    <dgm:cxn modelId="{79C89CC4-DBB4-EA45-8773-03F842BECC71}" type="presOf" srcId="{73D25947-4BA4-4AC8-80A5-B0BF4FAA9EE7}" destId="{7592F793-E8DE-854F-B306-6C25F0C46DFC}" srcOrd="0" destOrd="0" presId="urn:microsoft.com/office/officeart/2016/7/layout/VerticalHollowActionList"/>
    <dgm:cxn modelId="{EB12D3C6-5B82-5941-9778-50E5053DDDD3}" type="presOf" srcId="{542617F4-7435-4B99-BC8E-125FE3D84322}" destId="{07A755FF-98E8-544B-8EFB-6E4ACB9737FA}" srcOrd="0" destOrd="0" presId="urn:microsoft.com/office/officeart/2016/7/layout/VerticalHollowActionList"/>
    <dgm:cxn modelId="{87CAB5E0-CB48-394E-B641-6A84A05B3D20}" type="presOf" srcId="{59F7CAB0-CE06-4568-9924-CE413B951C48}" destId="{90157BD6-BD56-1D4A-80B3-E4EF01DA3E11}" srcOrd="0" destOrd="0" presId="urn:microsoft.com/office/officeart/2016/7/layout/VerticalHollowActionList"/>
    <dgm:cxn modelId="{E0F807EB-51FF-0143-8C90-93B13C58C78A}" type="presOf" srcId="{EA4287D1-9104-495D-AA8D-38A1809C6EF4}" destId="{478F110F-A72B-0D46-A890-A587861B2871}" srcOrd="0" destOrd="0" presId="urn:microsoft.com/office/officeart/2016/7/layout/VerticalHollowActionList"/>
    <dgm:cxn modelId="{B058A8EE-1AE0-7A49-8327-1B41973B5315}" type="presOf" srcId="{F9247750-6C0E-45F5-97A9-3ECF78BBDFCC}" destId="{A86DED66-6F06-F64D-926F-14F9E848E4AF}" srcOrd="0" destOrd="0" presId="urn:microsoft.com/office/officeart/2016/7/layout/VerticalHollowActionList"/>
    <dgm:cxn modelId="{166303F9-E0C6-4902-9BF7-D9DDCE6B84D8}" srcId="{853DEB00-FE0D-4D5B-97BA-981323BF706F}" destId="{F8859C22-5567-44EB-B6B8-399C11E07A07}" srcOrd="0" destOrd="0" parTransId="{9C13D6F5-39B7-438E-97FF-BB67DB530854}" sibTransId="{85722C80-ECDB-401F-AA07-A66E1FF22F59}"/>
    <dgm:cxn modelId="{E4155B91-2595-6743-87F5-C19EBF8CA04B}" type="presParOf" srcId="{7592F793-E8DE-854F-B306-6C25F0C46DFC}" destId="{388F4339-8F08-FC49-BB9D-2BACAB96D668}" srcOrd="0" destOrd="0" presId="urn:microsoft.com/office/officeart/2016/7/layout/VerticalHollowActionList"/>
    <dgm:cxn modelId="{BF77ED32-281B-1A47-9697-542A711ABDC4}" type="presParOf" srcId="{388F4339-8F08-FC49-BB9D-2BACAB96D668}" destId="{A86DED66-6F06-F64D-926F-14F9E848E4AF}" srcOrd="0" destOrd="0" presId="urn:microsoft.com/office/officeart/2016/7/layout/VerticalHollowActionList"/>
    <dgm:cxn modelId="{BC63E860-F110-0B4A-9693-EF1E35B3254D}" type="presParOf" srcId="{388F4339-8F08-FC49-BB9D-2BACAB96D668}" destId="{478F110F-A72B-0D46-A890-A587861B2871}" srcOrd="1" destOrd="0" presId="urn:microsoft.com/office/officeart/2016/7/layout/VerticalHollowActionList"/>
    <dgm:cxn modelId="{F0F95AB9-F90F-2A47-A6A7-D50687F045E8}" type="presParOf" srcId="{7592F793-E8DE-854F-B306-6C25F0C46DFC}" destId="{AC1EE692-34B5-324A-AC91-3B77371D29EF}" srcOrd="1" destOrd="0" presId="urn:microsoft.com/office/officeart/2016/7/layout/VerticalHollowActionList"/>
    <dgm:cxn modelId="{741CAE43-68FB-E647-9B6C-103D194C694C}" type="presParOf" srcId="{7592F793-E8DE-854F-B306-6C25F0C46DFC}" destId="{C5766A9A-DFEA-D040-A879-15525A4B7560}" srcOrd="2" destOrd="0" presId="urn:microsoft.com/office/officeart/2016/7/layout/VerticalHollowActionList"/>
    <dgm:cxn modelId="{F43D63BE-AD4C-B94C-B3C9-4D2BECE74CAE}" type="presParOf" srcId="{C5766A9A-DFEA-D040-A879-15525A4B7560}" destId="{07A755FF-98E8-544B-8EFB-6E4ACB9737FA}" srcOrd="0" destOrd="0" presId="urn:microsoft.com/office/officeart/2016/7/layout/VerticalHollowActionList"/>
    <dgm:cxn modelId="{38748A87-5A27-8549-A348-25A656A974FA}" type="presParOf" srcId="{C5766A9A-DFEA-D040-A879-15525A4B7560}" destId="{322B4E74-4858-A148-B0A0-FA66044F7477}" srcOrd="1" destOrd="0" presId="urn:microsoft.com/office/officeart/2016/7/layout/VerticalHollowActionList"/>
    <dgm:cxn modelId="{43CB4B13-1E8B-7D4C-80D4-A5CAE10E75DF}" type="presParOf" srcId="{7592F793-E8DE-854F-B306-6C25F0C46DFC}" destId="{B16070B5-59DA-9D4A-8E81-1F527263D7AE}" srcOrd="3" destOrd="0" presId="urn:microsoft.com/office/officeart/2016/7/layout/VerticalHollowActionList"/>
    <dgm:cxn modelId="{49231A29-4F94-2342-961D-1C2DAC0C467A}" type="presParOf" srcId="{7592F793-E8DE-854F-B306-6C25F0C46DFC}" destId="{2B96D4DC-122C-9E46-B411-BA4A00E8EE71}" srcOrd="4" destOrd="0" presId="urn:microsoft.com/office/officeart/2016/7/layout/VerticalHollowActionList"/>
    <dgm:cxn modelId="{AEAA98C3-6791-8A42-A530-478A678E24E2}" type="presParOf" srcId="{2B96D4DC-122C-9E46-B411-BA4A00E8EE71}" destId="{71231D43-FC46-BE41-AE7A-3C6410B30246}" srcOrd="0" destOrd="0" presId="urn:microsoft.com/office/officeart/2016/7/layout/VerticalHollowActionList"/>
    <dgm:cxn modelId="{D178D082-7D78-9E44-AF61-3BCEB330DDF4}" type="presParOf" srcId="{2B96D4DC-122C-9E46-B411-BA4A00E8EE71}" destId="{8AE27781-4630-DD44-981C-12D256A69686}" srcOrd="1" destOrd="0" presId="urn:microsoft.com/office/officeart/2016/7/layout/VerticalHollowActionList"/>
    <dgm:cxn modelId="{5C3E3E4D-7C20-AA4E-B1F1-90888780769C}" type="presParOf" srcId="{7592F793-E8DE-854F-B306-6C25F0C46DFC}" destId="{38D3C3BF-084E-784A-B746-59B7436DF2E4}" srcOrd="5" destOrd="0" presId="urn:microsoft.com/office/officeart/2016/7/layout/VerticalHollowActionList"/>
    <dgm:cxn modelId="{3FDE1A59-0D7C-D445-A7EA-DA05EFDACBC7}" type="presParOf" srcId="{7592F793-E8DE-854F-B306-6C25F0C46DFC}" destId="{B640EC1D-9808-244C-A9C2-E09B9E48659B}" srcOrd="6" destOrd="0" presId="urn:microsoft.com/office/officeart/2016/7/layout/VerticalHollowActionList"/>
    <dgm:cxn modelId="{9F08CDC3-1F4A-6948-9814-DC38C033392E}" type="presParOf" srcId="{B640EC1D-9808-244C-A9C2-E09B9E48659B}" destId="{74DEE479-FDB7-B641-BC87-2F18218CF2C8}" srcOrd="0" destOrd="0" presId="urn:microsoft.com/office/officeart/2016/7/layout/VerticalHollowActionList"/>
    <dgm:cxn modelId="{3D383215-7980-E34D-A2FF-5DA08058F357}" type="presParOf" srcId="{B640EC1D-9808-244C-A9C2-E09B9E48659B}" destId="{90157BD6-BD56-1D4A-80B3-E4EF01DA3E11}" srcOrd="1" destOrd="0" presId="urn:microsoft.com/office/officeart/2016/7/layout/VerticalHollowActionList"/>
    <dgm:cxn modelId="{B8E44C7F-2B0F-A140-9D3D-9196B4A6E150}" type="presParOf" srcId="{7592F793-E8DE-854F-B306-6C25F0C46DFC}" destId="{2B032447-E58B-0F43-AB10-9F4DE1424240}" srcOrd="7" destOrd="0" presId="urn:microsoft.com/office/officeart/2016/7/layout/VerticalHollowActionList"/>
    <dgm:cxn modelId="{DF9A40CD-D1BC-2C49-93C7-0B707C123BB3}" type="presParOf" srcId="{7592F793-E8DE-854F-B306-6C25F0C46DFC}" destId="{8F7745FF-E264-5A4E-8A94-EB121BFDF731}" srcOrd="8" destOrd="0" presId="urn:microsoft.com/office/officeart/2016/7/layout/VerticalHollowActionList"/>
    <dgm:cxn modelId="{965D8600-FB56-6948-A5FE-290475DE5684}" type="presParOf" srcId="{8F7745FF-E264-5A4E-8A94-EB121BFDF731}" destId="{E93E4D41-4E0C-8842-956B-AD4152DEBE87}" srcOrd="0" destOrd="0" presId="urn:microsoft.com/office/officeart/2016/7/layout/VerticalHollowActionList"/>
    <dgm:cxn modelId="{3A6C17D6-FDC4-AB4B-AC4B-75A8C708B852}" type="presParOf" srcId="{8F7745FF-E264-5A4E-8A94-EB121BFDF731}" destId="{1147C3A8-FAEE-0944-8716-E78F027372A5}" srcOrd="1" destOrd="0" presId="urn:microsoft.com/office/officeart/2016/7/layout/VerticalHollowActionList"/>
    <dgm:cxn modelId="{3773589E-E13D-9D4C-A0C3-E94293E96225}" type="presParOf" srcId="{7592F793-E8DE-854F-B306-6C25F0C46DFC}" destId="{C2CC0436-3BC3-0C4C-A86F-05A68C103248}" srcOrd="9" destOrd="0" presId="urn:microsoft.com/office/officeart/2016/7/layout/VerticalHollowActionList"/>
    <dgm:cxn modelId="{921F0AAD-A57A-8943-90C5-AD525CDE3FFD}" type="presParOf" srcId="{7592F793-E8DE-854F-B306-6C25F0C46DFC}" destId="{50E0BA0F-DF4F-EF4D-91E0-98B694BE60D3}" srcOrd="10" destOrd="0" presId="urn:microsoft.com/office/officeart/2016/7/layout/VerticalHollowActionList"/>
    <dgm:cxn modelId="{BA6A5CFF-8108-BF4A-89C8-A1F331F40F80}" type="presParOf" srcId="{50E0BA0F-DF4F-EF4D-91E0-98B694BE60D3}" destId="{253A24EE-610F-8443-B0EC-AFE78820146E}" srcOrd="0" destOrd="0" presId="urn:microsoft.com/office/officeart/2016/7/layout/VerticalHollowActionList"/>
    <dgm:cxn modelId="{2F20E28D-611F-7140-A537-0372F6FC283B}" type="presParOf" srcId="{50E0BA0F-DF4F-EF4D-91E0-98B694BE60D3}" destId="{9EA41665-7D9F-9B4E-BD7F-127B0504F464}"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96B19A-1733-4C9D-8510-7590E81F451E}"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4BB51C4-6454-4F67-8DB7-5B041B511EF2}">
      <dgm:prSet/>
      <dgm:spPr/>
      <dgm:t>
        <a:bodyPr/>
        <a:lstStyle/>
        <a:p>
          <a:pPr>
            <a:defRPr cap="all"/>
          </a:pPr>
          <a:r>
            <a:rPr lang="en-US" dirty="0"/>
            <a:t>Captures attention</a:t>
          </a:r>
        </a:p>
      </dgm:t>
    </dgm:pt>
    <dgm:pt modelId="{1D39236D-6E85-4E28-AA04-5DDAE3F5A084}" type="parTrans" cxnId="{41255EAA-3E24-4383-B8A9-43EB5898D54E}">
      <dgm:prSet/>
      <dgm:spPr/>
      <dgm:t>
        <a:bodyPr/>
        <a:lstStyle/>
        <a:p>
          <a:endParaRPr lang="en-US"/>
        </a:p>
      </dgm:t>
    </dgm:pt>
    <dgm:pt modelId="{97455ADB-4348-402D-A683-564A6E74C321}" type="sibTrans" cxnId="{41255EAA-3E24-4383-B8A9-43EB5898D54E}">
      <dgm:prSet/>
      <dgm:spPr/>
      <dgm:t>
        <a:bodyPr/>
        <a:lstStyle/>
        <a:p>
          <a:endParaRPr lang="en-US"/>
        </a:p>
      </dgm:t>
    </dgm:pt>
    <dgm:pt modelId="{2A4703D4-701F-484D-9F0F-3555E0C463F5}">
      <dgm:prSet/>
      <dgm:spPr/>
      <dgm:t>
        <a:bodyPr/>
        <a:lstStyle/>
        <a:p>
          <a:pPr>
            <a:defRPr cap="all"/>
          </a:pPr>
          <a:r>
            <a:rPr lang="en-US" dirty="0"/>
            <a:t>Focuses on people and action </a:t>
          </a:r>
        </a:p>
        <a:p>
          <a:pPr>
            <a:defRPr cap="all"/>
          </a:pPr>
          <a:r>
            <a:rPr lang="en-US" dirty="0"/>
            <a:t>(not law)</a:t>
          </a:r>
        </a:p>
      </dgm:t>
    </dgm:pt>
    <dgm:pt modelId="{9004ADA9-363A-4767-A282-22B07A1F322E}" type="parTrans" cxnId="{F3C97937-64EF-45C7-91CE-F9133A9FE9A6}">
      <dgm:prSet/>
      <dgm:spPr/>
      <dgm:t>
        <a:bodyPr/>
        <a:lstStyle/>
        <a:p>
          <a:endParaRPr lang="en-US"/>
        </a:p>
      </dgm:t>
    </dgm:pt>
    <dgm:pt modelId="{AFA25C5C-E4C2-491B-8D38-2A03A57A738A}" type="sibTrans" cxnId="{F3C97937-64EF-45C7-91CE-F9133A9FE9A6}">
      <dgm:prSet/>
      <dgm:spPr/>
      <dgm:t>
        <a:bodyPr/>
        <a:lstStyle/>
        <a:p>
          <a:endParaRPr lang="en-US"/>
        </a:p>
      </dgm:t>
    </dgm:pt>
    <dgm:pt modelId="{12094D71-AB52-44F1-8CF1-FB8F5DFCB523}">
      <dgm:prSet/>
      <dgm:spPr/>
      <dgm:t>
        <a:bodyPr/>
        <a:lstStyle/>
        <a:p>
          <a:pPr>
            <a:defRPr cap="all"/>
          </a:pPr>
          <a:r>
            <a:rPr lang="en-US" dirty="0"/>
            <a:t>Creates a visual scene</a:t>
          </a:r>
        </a:p>
      </dgm:t>
    </dgm:pt>
    <dgm:pt modelId="{79FC2E85-E19D-4227-A25F-2FCF1BD8B696}" type="parTrans" cxnId="{5D5A3AA4-559F-421D-9DD8-417DA5F7E5B8}">
      <dgm:prSet/>
      <dgm:spPr/>
      <dgm:t>
        <a:bodyPr/>
        <a:lstStyle/>
        <a:p>
          <a:endParaRPr lang="en-US"/>
        </a:p>
      </dgm:t>
    </dgm:pt>
    <dgm:pt modelId="{EC6654D9-FA46-45E9-A8B6-11FB776CD7A7}" type="sibTrans" cxnId="{5D5A3AA4-559F-421D-9DD8-417DA5F7E5B8}">
      <dgm:prSet/>
      <dgm:spPr/>
      <dgm:t>
        <a:bodyPr/>
        <a:lstStyle/>
        <a:p>
          <a:endParaRPr lang="en-US"/>
        </a:p>
      </dgm:t>
    </dgm:pt>
    <dgm:pt modelId="{ACE7E174-BE8F-461A-B885-B86993061CCC}">
      <dgm:prSet/>
      <dgm:spPr/>
      <dgm:t>
        <a:bodyPr/>
        <a:lstStyle/>
        <a:p>
          <a:pPr>
            <a:defRPr cap="all"/>
          </a:pPr>
          <a:r>
            <a:rPr lang="en-US" dirty="0"/>
            <a:t>Chronicles the story (maximize flow and impact)</a:t>
          </a:r>
        </a:p>
      </dgm:t>
    </dgm:pt>
    <dgm:pt modelId="{8620A0DE-63B1-4D25-89F9-7AAC60D1F1FE}" type="parTrans" cxnId="{7CDB8AE8-9142-44DA-BBD3-A86DBA7A4115}">
      <dgm:prSet/>
      <dgm:spPr/>
      <dgm:t>
        <a:bodyPr/>
        <a:lstStyle/>
        <a:p>
          <a:endParaRPr lang="en-US"/>
        </a:p>
      </dgm:t>
    </dgm:pt>
    <dgm:pt modelId="{1E9FBB7A-FF0A-4740-9328-7189C0982F41}" type="sibTrans" cxnId="{7CDB8AE8-9142-44DA-BBD3-A86DBA7A4115}">
      <dgm:prSet/>
      <dgm:spPr/>
      <dgm:t>
        <a:bodyPr/>
        <a:lstStyle/>
        <a:p>
          <a:endParaRPr lang="en-US"/>
        </a:p>
      </dgm:t>
    </dgm:pt>
    <dgm:pt modelId="{45A9971D-3A85-4DD2-A09B-657783C4689E}">
      <dgm:prSet/>
      <dgm:spPr/>
      <dgm:t>
        <a:bodyPr/>
        <a:lstStyle/>
        <a:p>
          <a:pPr>
            <a:defRPr cap="all"/>
          </a:pPr>
          <a:r>
            <a:rPr lang="en-US" dirty="0"/>
            <a:t>Provides coming attractions </a:t>
          </a:r>
        </a:p>
      </dgm:t>
    </dgm:pt>
    <dgm:pt modelId="{C9A2F2D7-4ADE-4820-A5E6-E6BBB64418D4}" type="parTrans" cxnId="{86ECD6F7-1732-410E-BDF8-CADE9407058A}">
      <dgm:prSet/>
      <dgm:spPr/>
      <dgm:t>
        <a:bodyPr/>
        <a:lstStyle/>
        <a:p>
          <a:endParaRPr lang="en-US"/>
        </a:p>
      </dgm:t>
    </dgm:pt>
    <dgm:pt modelId="{9A77766F-E9F9-4A41-B539-2652466C9EE2}" type="sibTrans" cxnId="{86ECD6F7-1732-410E-BDF8-CADE9407058A}">
      <dgm:prSet/>
      <dgm:spPr/>
      <dgm:t>
        <a:bodyPr/>
        <a:lstStyle/>
        <a:p>
          <a:endParaRPr lang="en-US"/>
        </a:p>
      </dgm:t>
    </dgm:pt>
    <dgm:pt modelId="{EFFC3D3D-3DD2-484F-B54E-DEE2B881458F}" type="pres">
      <dgm:prSet presAssocID="{9896B19A-1733-4C9D-8510-7590E81F451E}" presName="root" presStyleCnt="0">
        <dgm:presLayoutVars>
          <dgm:dir/>
          <dgm:resizeHandles val="exact"/>
        </dgm:presLayoutVars>
      </dgm:prSet>
      <dgm:spPr/>
    </dgm:pt>
    <dgm:pt modelId="{C8324A6C-20AE-48A5-89C5-84BFFFA982C1}" type="pres">
      <dgm:prSet presAssocID="{74BB51C4-6454-4F67-8DB7-5B041B511EF2}" presName="compNode" presStyleCnt="0"/>
      <dgm:spPr/>
    </dgm:pt>
    <dgm:pt modelId="{D29CD489-8B7C-441B-AE8F-B112E49E8BAD}" type="pres">
      <dgm:prSet presAssocID="{74BB51C4-6454-4F67-8DB7-5B041B511EF2}" presName="iconBgRect" presStyleLbl="bgShp" presStyleIdx="0" presStyleCnt="5"/>
      <dgm:spPr/>
    </dgm:pt>
    <dgm:pt modelId="{3D26CF68-094F-40E1-A7C5-610C2EC3F9EF}" type="pres">
      <dgm:prSet presAssocID="{74BB51C4-6454-4F67-8DB7-5B041B511EF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ye"/>
        </a:ext>
      </dgm:extLst>
    </dgm:pt>
    <dgm:pt modelId="{1BCDB3C2-C2B4-45ED-B863-3C5CF713CF5E}" type="pres">
      <dgm:prSet presAssocID="{74BB51C4-6454-4F67-8DB7-5B041B511EF2}" presName="spaceRect" presStyleCnt="0"/>
      <dgm:spPr/>
    </dgm:pt>
    <dgm:pt modelId="{EBF60A76-A5E3-4E78-B242-1C7CCB5A0A8B}" type="pres">
      <dgm:prSet presAssocID="{74BB51C4-6454-4F67-8DB7-5B041B511EF2}" presName="textRect" presStyleLbl="revTx" presStyleIdx="0" presStyleCnt="5">
        <dgm:presLayoutVars>
          <dgm:chMax val="1"/>
          <dgm:chPref val="1"/>
        </dgm:presLayoutVars>
      </dgm:prSet>
      <dgm:spPr/>
    </dgm:pt>
    <dgm:pt modelId="{75706F21-D676-4227-B662-04EBEB9D6A3E}" type="pres">
      <dgm:prSet presAssocID="{97455ADB-4348-402D-A683-564A6E74C321}" presName="sibTrans" presStyleCnt="0"/>
      <dgm:spPr/>
    </dgm:pt>
    <dgm:pt modelId="{18EB60F4-C9B0-4824-A846-33B851663ED9}" type="pres">
      <dgm:prSet presAssocID="{2A4703D4-701F-484D-9F0F-3555E0C463F5}" presName="compNode" presStyleCnt="0"/>
      <dgm:spPr/>
    </dgm:pt>
    <dgm:pt modelId="{05752A6B-90C1-473A-893A-EDBAF7C311AA}" type="pres">
      <dgm:prSet presAssocID="{2A4703D4-701F-484D-9F0F-3555E0C463F5}" presName="iconBgRect" presStyleLbl="bgShp" presStyleIdx="1" presStyleCnt="5"/>
      <dgm:spPr/>
    </dgm:pt>
    <dgm:pt modelId="{E554AC0D-8ED7-47DB-BEA6-D821C4C57145}" type="pres">
      <dgm:prSet presAssocID="{2A4703D4-701F-484D-9F0F-3555E0C463F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pper board"/>
        </a:ext>
      </dgm:extLst>
    </dgm:pt>
    <dgm:pt modelId="{BE2D71C1-7959-4563-94CA-F21C11CEAA3E}" type="pres">
      <dgm:prSet presAssocID="{2A4703D4-701F-484D-9F0F-3555E0C463F5}" presName="spaceRect" presStyleCnt="0"/>
      <dgm:spPr/>
    </dgm:pt>
    <dgm:pt modelId="{84E1B495-0BE5-4E8B-A670-A8193785886B}" type="pres">
      <dgm:prSet presAssocID="{2A4703D4-701F-484D-9F0F-3555E0C463F5}" presName="textRect" presStyleLbl="revTx" presStyleIdx="1" presStyleCnt="5">
        <dgm:presLayoutVars>
          <dgm:chMax val="1"/>
          <dgm:chPref val="1"/>
        </dgm:presLayoutVars>
      </dgm:prSet>
      <dgm:spPr/>
    </dgm:pt>
    <dgm:pt modelId="{1E8A664B-1440-4926-B5F5-6381EAB1739C}" type="pres">
      <dgm:prSet presAssocID="{AFA25C5C-E4C2-491B-8D38-2A03A57A738A}" presName="sibTrans" presStyleCnt="0"/>
      <dgm:spPr/>
    </dgm:pt>
    <dgm:pt modelId="{05F18D02-5457-409D-AD8F-29D705A1F9AF}" type="pres">
      <dgm:prSet presAssocID="{12094D71-AB52-44F1-8CF1-FB8F5DFCB523}" presName="compNode" presStyleCnt="0"/>
      <dgm:spPr/>
    </dgm:pt>
    <dgm:pt modelId="{AD89A9CF-0219-476E-A03C-79D682ACC62E}" type="pres">
      <dgm:prSet presAssocID="{12094D71-AB52-44F1-8CF1-FB8F5DFCB523}" presName="iconBgRect" presStyleLbl="bgShp" presStyleIdx="2" presStyleCnt="5"/>
      <dgm:spPr/>
    </dgm:pt>
    <dgm:pt modelId="{027D3F09-994E-48DE-9079-7E7AFD42A77A}" type="pres">
      <dgm:prSet presAssocID="{12094D71-AB52-44F1-8CF1-FB8F5DFCB523}"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Video camera"/>
        </a:ext>
      </dgm:extLst>
    </dgm:pt>
    <dgm:pt modelId="{D09AEF7D-6045-4B85-BDFE-12653C7C5A75}" type="pres">
      <dgm:prSet presAssocID="{12094D71-AB52-44F1-8CF1-FB8F5DFCB523}" presName="spaceRect" presStyleCnt="0"/>
      <dgm:spPr/>
    </dgm:pt>
    <dgm:pt modelId="{1CC1D821-1FD0-48FC-A3A6-E145B4CE89FF}" type="pres">
      <dgm:prSet presAssocID="{12094D71-AB52-44F1-8CF1-FB8F5DFCB523}" presName="textRect" presStyleLbl="revTx" presStyleIdx="2" presStyleCnt="5">
        <dgm:presLayoutVars>
          <dgm:chMax val="1"/>
          <dgm:chPref val="1"/>
        </dgm:presLayoutVars>
      </dgm:prSet>
      <dgm:spPr/>
    </dgm:pt>
    <dgm:pt modelId="{62FCB9CB-E4EB-4BC5-9350-DA3897D572D3}" type="pres">
      <dgm:prSet presAssocID="{EC6654D9-FA46-45E9-A8B6-11FB776CD7A7}" presName="sibTrans" presStyleCnt="0"/>
      <dgm:spPr/>
    </dgm:pt>
    <dgm:pt modelId="{27D4CB60-AEC1-468D-B054-543B51052604}" type="pres">
      <dgm:prSet presAssocID="{ACE7E174-BE8F-461A-B885-B86993061CCC}" presName="compNode" presStyleCnt="0"/>
      <dgm:spPr/>
    </dgm:pt>
    <dgm:pt modelId="{B4F789CA-12AB-494C-8DC0-82FCF481951B}" type="pres">
      <dgm:prSet presAssocID="{ACE7E174-BE8F-461A-B885-B86993061CCC}" presName="iconBgRect" presStyleLbl="bgShp" presStyleIdx="3" presStyleCnt="5"/>
      <dgm:spPr/>
    </dgm:pt>
    <dgm:pt modelId="{36125894-B3B3-4601-86C8-6D33861A314C}" type="pres">
      <dgm:prSet presAssocID="{ACE7E174-BE8F-461A-B885-B86993061CCC}"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Newspaper"/>
        </a:ext>
      </dgm:extLst>
    </dgm:pt>
    <dgm:pt modelId="{32282F55-F2D4-42AB-9691-B56FF822DE46}" type="pres">
      <dgm:prSet presAssocID="{ACE7E174-BE8F-461A-B885-B86993061CCC}" presName="spaceRect" presStyleCnt="0"/>
      <dgm:spPr/>
    </dgm:pt>
    <dgm:pt modelId="{34F0949D-E39B-4643-9672-21285E51DAF7}" type="pres">
      <dgm:prSet presAssocID="{ACE7E174-BE8F-461A-B885-B86993061CCC}" presName="textRect" presStyleLbl="revTx" presStyleIdx="3" presStyleCnt="5">
        <dgm:presLayoutVars>
          <dgm:chMax val="1"/>
          <dgm:chPref val="1"/>
        </dgm:presLayoutVars>
      </dgm:prSet>
      <dgm:spPr/>
    </dgm:pt>
    <dgm:pt modelId="{3D8D3289-71A3-4F6F-8FDE-A5722FB66CEA}" type="pres">
      <dgm:prSet presAssocID="{1E9FBB7A-FF0A-4740-9328-7189C0982F41}" presName="sibTrans" presStyleCnt="0"/>
      <dgm:spPr/>
    </dgm:pt>
    <dgm:pt modelId="{179F7667-A200-4760-A836-A4F7147EE004}" type="pres">
      <dgm:prSet presAssocID="{45A9971D-3A85-4DD2-A09B-657783C4689E}" presName="compNode" presStyleCnt="0"/>
      <dgm:spPr/>
    </dgm:pt>
    <dgm:pt modelId="{8795F79D-15C1-4AF9-8FB9-12FD5E99B931}" type="pres">
      <dgm:prSet presAssocID="{45A9971D-3A85-4DD2-A09B-657783C4689E}" presName="iconBgRect" presStyleLbl="bgShp" presStyleIdx="4" presStyleCnt="5"/>
      <dgm:spPr/>
    </dgm:pt>
    <dgm:pt modelId="{C9D15ECA-7BB2-4BA5-BDB0-5152A5DA687B}" type="pres">
      <dgm:prSet presAssocID="{45A9971D-3A85-4DD2-A09B-657783C4689E}"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Airplane"/>
        </a:ext>
      </dgm:extLst>
    </dgm:pt>
    <dgm:pt modelId="{24FC682D-7174-4C97-8DB9-BC3D6F67C475}" type="pres">
      <dgm:prSet presAssocID="{45A9971D-3A85-4DD2-A09B-657783C4689E}" presName="spaceRect" presStyleCnt="0"/>
      <dgm:spPr/>
    </dgm:pt>
    <dgm:pt modelId="{EE7ABC01-AFA6-4C2B-ABF1-53BF67BCE77A}" type="pres">
      <dgm:prSet presAssocID="{45A9971D-3A85-4DD2-A09B-657783C4689E}" presName="textRect" presStyleLbl="revTx" presStyleIdx="4" presStyleCnt="5">
        <dgm:presLayoutVars>
          <dgm:chMax val="1"/>
          <dgm:chPref val="1"/>
        </dgm:presLayoutVars>
      </dgm:prSet>
      <dgm:spPr/>
    </dgm:pt>
  </dgm:ptLst>
  <dgm:cxnLst>
    <dgm:cxn modelId="{FD98E802-1AF0-4359-9CF4-4E958938A40C}" type="presOf" srcId="{45A9971D-3A85-4DD2-A09B-657783C4689E}" destId="{EE7ABC01-AFA6-4C2B-ABF1-53BF67BCE77A}" srcOrd="0" destOrd="0" presId="urn:microsoft.com/office/officeart/2018/5/layout/IconCircleLabelList"/>
    <dgm:cxn modelId="{F3C97937-64EF-45C7-91CE-F9133A9FE9A6}" srcId="{9896B19A-1733-4C9D-8510-7590E81F451E}" destId="{2A4703D4-701F-484D-9F0F-3555E0C463F5}" srcOrd="1" destOrd="0" parTransId="{9004ADA9-363A-4767-A282-22B07A1F322E}" sibTransId="{AFA25C5C-E4C2-491B-8D38-2A03A57A738A}"/>
    <dgm:cxn modelId="{9152B94E-4CE8-44C8-9E0E-B0F03FBAF125}" type="presOf" srcId="{74BB51C4-6454-4F67-8DB7-5B041B511EF2}" destId="{EBF60A76-A5E3-4E78-B242-1C7CCB5A0A8B}" srcOrd="0" destOrd="0" presId="urn:microsoft.com/office/officeart/2018/5/layout/IconCircleLabelList"/>
    <dgm:cxn modelId="{5D5A3AA4-559F-421D-9DD8-417DA5F7E5B8}" srcId="{9896B19A-1733-4C9D-8510-7590E81F451E}" destId="{12094D71-AB52-44F1-8CF1-FB8F5DFCB523}" srcOrd="2" destOrd="0" parTransId="{79FC2E85-E19D-4227-A25F-2FCF1BD8B696}" sibTransId="{EC6654D9-FA46-45E9-A8B6-11FB776CD7A7}"/>
    <dgm:cxn modelId="{41255EAA-3E24-4383-B8A9-43EB5898D54E}" srcId="{9896B19A-1733-4C9D-8510-7590E81F451E}" destId="{74BB51C4-6454-4F67-8DB7-5B041B511EF2}" srcOrd="0" destOrd="0" parTransId="{1D39236D-6E85-4E28-AA04-5DDAE3F5A084}" sibTransId="{97455ADB-4348-402D-A683-564A6E74C321}"/>
    <dgm:cxn modelId="{6640C5D8-B205-43B9-B76C-0D4AF89E4F0A}" type="presOf" srcId="{12094D71-AB52-44F1-8CF1-FB8F5DFCB523}" destId="{1CC1D821-1FD0-48FC-A3A6-E145B4CE89FF}" srcOrd="0" destOrd="0" presId="urn:microsoft.com/office/officeart/2018/5/layout/IconCircleLabelList"/>
    <dgm:cxn modelId="{F2A68BDC-D6AD-4B14-9196-0B8D6282A847}" type="presOf" srcId="{ACE7E174-BE8F-461A-B885-B86993061CCC}" destId="{34F0949D-E39B-4643-9672-21285E51DAF7}" srcOrd="0" destOrd="0" presId="urn:microsoft.com/office/officeart/2018/5/layout/IconCircleLabelList"/>
    <dgm:cxn modelId="{0BEF53E0-FF48-41E7-AA2A-D66E7AC0C8D5}" type="presOf" srcId="{9896B19A-1733-4C9D-8510-7590E81F451E}" destId="{EFFC3D3D-3DD2-484F-B54E-DEE2B881458F}" srcOrd="0" destOrd="0" presId="urn:microsoft.com/office/officeart/2018/5/layout/IconCircleLabelList"/>
    <dgm:cxn modelId="{7CDB8AE8-9142-44DA-BBD3-A86DBA7A4115}" srcId="{9896B19A-1733-4C9D-8510-7590E81F451E}" destId="{ACE7E174-BE8F-461A-B885-B86993061CCC}" srcOrd="3" destOrd="0" parTransId="{8620A0DE-63B1-4D25-89F9-7AAC60D1F1FE}" sibTransId="{1E9FBB7A-FF0A-4740-9328-7189C0982F41}"/>
    <dgm:cxn modelId="{86ECD6F7-1732-410E-BDF8-CADE9407058A}" srcId="{9896B19A-1733-4C9D-8510-7590E81F451E}" destId="{45A9971D-3A85-4DD2-A09B-657783C4689E}" srcOrd="4" destOrd="0" parTransId="{C9A2F2D7-4ADE-4820-A5E6-E6BBB64418D4}" sibTransId="{9A77766F-E9F9-4A41-B539-2652466C9EE2}"/>
    <dgm:cxn modelId="{134C90F9-2172-4C55-8F8F-C91AC52DFE6A}" type="presOf" srcId="{2A4703D4-701F-484D-9F0F-3555E0C463F5}" destId="{84E1B495-0BE5-4E8B-A670-A8193785886B}" srcOrd="0" destOrd="0" presId="urn:microsoft.com/office/officeart/2018/5/layout/IconCircleLabelList"/>
    <dgm:cxn modelId="{9C5AF5D7-A359-4AE4-8B3B-F6A376878D31}" type="presParOf" srcId="{EFFC3D3D-3DD2-484F-B54E-DEE2B881458F}" destId="{C8324A6C-20AE-48A5-89C5-84BFFFA982C1}" srcOrd="0" destOrd="0" presId="urn:microsoft.com/office/officeart/2018/5/layout/IconCircleLabelList"/>
    <dgm:cxn modelId="{8F5028E2-97E1-4968-8E57-1E00F04FB2E0}" type="presParOf" srcId="{C8324A6C-20AE-48A5-89C5-84BFFFA982C1}" destId="{D29CD489-8B7C-441B-AE8F-B112E49E8BAD}" srcOrd="0" destOrd="0" presId="urn:microsoft.com/office/officeart/2018/5/layout/IconCircleLabelList"/>
    <dgm:cxn modelId="{EE0545B5-1354-4E1A-B4ED-FC9E38EDEC42}" type="presParOf" srcId="{C8324A6C-20AE-48A5-89C5-84BFFFA982C1}" destId="{3D26CF68-094F-40E1-A7C5-610C2EC3F9EF}" srcOrd="1" destOrd="0" presId="urn:microsoft.com/office/officeart/2018/5/layout/IconCircleLabelList"/>
    <dgm:cxn modelId="{A9C71D28-FF92-405A-929C-62A2F81EDFCE}" type="presParOf" srcId="{C8324A6C-20AE-48A5-89C5-84BFFFA982C1}" destId="{1BCDB3C2-C2B4-45ED-B863-3C5CF713CF5E}" srcOrd="2" destOrd="0" presId="urn:microsoft.com/office/officeart/2018/5/layout/IconCircleLabelList"/>
    <dgm:cxn modelId="{C671FA3F-749C-4B6D-87C5-CDD3E776E4A1}" type="presParOf" srcId="{C8324A6C-20AE-48A5-89C5-84BFFFA982C1}" destId="{EBF60A76-A5E3-4E78-B242-1C7CCB5A0A8B}" srcOrd="3" destOrd="0" presId="urn:microsoft.com/office/officeart/2018/5/layout/IconCircleLabelList"/>
    <dgm:cxn modelId="{56F4B13A-BCD6-4A79-8A39-D074D5C3EFFC}" type="presParOf" srcId="{EFFC3D3D-3DD2-484F-B54E-DEE2B881458F}" destId="{75706F21-D676-4227-B662-04EBEB9D6A3E}" srcOrd="1" destOrd="0" presId="urn:microsoft.com/office/officeart/2018/5/layout/IconCircleLabelList"/>
    <dgm:cxn modelId="{B793F42D-C8D5-4779-9C0A-C41AABCCBDEF}" type="presParOf" srcId="{EFFC3D3D-3DD2-484F-B54E-DEE2B881458F}" destId="{18EB60F4-C9B0-4824-A846-33B851663ED9}" srcOrd="2" destOrd="0" presId="urn:microsoft.com/office/officeart/2018/5/layout/IconCircleLabelList"/>
    <dgm:cxn modelId="{9DCC6600-D358-4CDF-B446-5E38A7B3E080}" type="presParOf" srcId="{18EB60F4-C9B0-4824-A846-33B851663ED9}" destId="{05752A6B-90C1-473A-893A-EDBAF7C311AA}" srcOrd="0" destOrd="0" presId="urn:microsoft.com/office/officeart/2018/5/layout/IconCircleLabelList"/>
    <dgm:cxn modelId="{B7405CF5-3655-4A43-908C-5E922EA8AF38}" type="presParOf" srcId="{18EB60F4-C9B0-4824-A846-33B851663ED9}" destId="{E554AC0D-8ED7-47DB-BEA6-D821C4C57145}" srcOrd="1" destOrd="0" presId="urn:microsoft.com/office/officeart/2018/5/layout/IconCircleLabelList"/>
    <dgm:cxn modelId="{44B7E7DC-A888-4AE3-8B48-E7AD2775E58A}" type="presParOf" srcId="{18EB60F4-C9B0-4824-A846-33B851663ED9}" destId="{BE2D71C1-7959-4563-94CA-F21C11CEAA3E}" srcOrd="2" destOrd="0" presId="urn:microsoft.com/office/officeart/2018/5/layout/IconCircleLabelList"/>
    <dgm:cxn modelId="{5B56A617-01F3-40FA-B9A0-B952642EB580}" type="presParOf" srcId="{18EB60F4-C9B0-4824-A846-33B851663ED9}" destId="{84E1B495-0BE5-4E8B-A670-A8193785886B}" srcOrd="3" destOrd="0" presId="urn:microsoft.com/office/officeart/2018/5/layout/IconCircleLabelList"/>
    <dgm:cxn modelId="{5D1FCDE8-EBCA-44CA-9875-98261E8FDE1F}" type="presParOf" srcId="{EFFC3D3D-3DD2-484F-B54E-DEE2B881458F}" destId="{1E8A664B-1440-4926-B5F5-6381EAB1739C}" srcOrd="3" destOrd="0" presId="urn:microsoft.com/office/officeart/2018/5/layout/IconCircleLabelList"/>
    <dgm:cxn modelId="{40558F97-B244-4441-B4A5-3FB658E346B8}" type="presParOf" srcId="{EFFC3D3D-3DD2-484F-B54E-DEE2B881458F}" destId="{05F18D02-5457-409D-AD8F-29D705A1F9AF}" srcOrd="4" destOrd="0" presId="urn:microsoft.com/office/officeart/2018/5/layout/IconCircleLabelList"/>
    <dgm:cxn modelId="{BD9D75D9-3FCE-459E-A163-F5C2392FBFED}" type="presParOf" srcId="{05F18D02-5457-409D-AD8F-29D705A1F9AF}" destId="{AD89A9CF-0219-476E-A03C-79D682ACC62E}" srcOrd="0" destOrd="0" presId="urn:microsoft.com/office/officeart/2018/5/layout/IconCircleLabelList"/>
    <dgm:cxn modelId="{F79A76A0-8BFC-4BF3-AA02-3380CA49E396}" type="presParOf" srcId="{05F18D02-5457-409D-AD8F-29D705A1F9AF}" destId="{027D3F09-994E-48DE-9079-7E7AFD42A77A}" srcOrd="1" destOrd="0" presId="urn:microsoft.com/office/officeart/2018/5/layout/IconCircleLabelList"/>
    <dgm:cxn modelId="{B9F4EF52-7CC1-4C5C-9C3C-2271D61562B0}" type="presParOf" srcId="{05F18D02-5457-409D-AD8F-29D705A1F9AF}" destId="{D09AEF7D-6045-4B85-BDFE-12653C7C5A75}" srcOrd="2" destOrd="0" presId="urn:microsoft.com/office/officeart/2018/5/layout/IconCircleLabelList"/>
    <dgm:cxn modelId="{4144018B-67B9-4DAC-B8B8-13B22AD2A2E5}" type="presParOf" srcId="{05F18D02-5457-409D-AD8F-29D705A1F9AF}" destId="{1CC1D821-1FD0-48FC-A3A6-E145B4CE89FF}" srcOrd="3" destOrd="0" presId="urn:microsoft.com/office/officeart/2018/5/layout/IconCircleLabelList"/>
    <dgm:cxn modelId="{B987BCB4-64ED-44D7-A736-B9D866A2845D}" type="presParOf" srcId="{EFFC3D3D-3DD2-484F-B54E-DEE2B881458F}" destId="{62FCB9CB-E4EB-4BC5-9350-DA3897D572D3}" srcOrd="5" destOrd="0" presId="urn:microsoft.com/office/officeart/2018/5/layout/IconCircleLabelList"/>
    <dgm:cxn modelId="{A04665DC-AEAC-44AA-9603-7C9D444B6A9D}" type="presParOf" srcId="{EFFC3D3D-3DD2-484F-B54E-DEE2B881458F}" destId="{27D4CB60-AEC1-468D-B054-543B51052604}" srcOrd="6" destOrd="0" presId="urn:microsoft.com/office/officeart/2018/5/layout/IconCircleLabelList"/>
    <dgm:cxn modelId="{D765B1DA-79B1-4692-9BC9-AD48A1BFF448}" type="presParOf" srcId="{27D4CB60-AEC1-468D-B054-543B51052604}" destId="{B4F789CA-12AB-494C-8DC0-82FCF481951B}" srcOrd="0" destOrd="0" presId="urn:microsoft.com/office/officeart/2018/5/layout/IconCircleLabelList"/>
    <dgm:cxn modelId="{F93AFD92-F72C-4747-BE69-57B94CD5E4E6}" type="presParOf" srcId="{27D4CB60-AEC1-468D-B054-543B51052604}" destId="{36125894-B3B3-4601-86C8-6D33861A314C}" srcOrd="1" destOrd="0" presId="urn:microsoft.com/office/officeart/2018/5/layout/IconCircleLabelList"/>
    <dgm:cxn modelId="{DFC8100E-A8B0-4FF0-BCC9-1C5D9135DE36}" type="presParOf" srcId="{27D4CB60-AEC1-468D-B054-543B51052604}" destId="{32282F55-F2D4-42AB-9691-B56FF822DE46}" srcOrd="2" destOrd="0" presId="urn:microsoft.com/office/officeart/2018/5/layout/IconCircleLabelList"/>
    <dgm:cxn modelId="{C0E4BB4D-0743-4232-B814-941F0B8AD3FB}" type="presParOf" srcId="{27D4CB60-AEC1-468D-B054-543B51052604}" destId="{34F0949D-E39B-4643-9672-21285E51DAF7}" srcOrd="3" destOrd="0" presId="urn:microsoft.com/office/officeart/2018/5/layout/IconCircleLabelList"/>
    <dgm:cxn modelId="{B743324E-813A-4C42-AA81-19B25D0BB898}" type="presParOf" srcId="{EFFC3D3D-3DD2-484F-B54E-DEE2B881458F}" destId="{3D8D3289-71A3-4F6F-8FDE-A5722FB66CEA}" srcOrd="7" destOrd="0" presId="urn:microsoft.com/office/officeart/2018/5/layout/IconCircleLabelList"/>
    <dgm:cxn modelId="{7E9BBF92-22FF-4BDE-82ED-55681F9D564A}" type="presParOf" srcId="{EFFC3D3D-3DD2-484F-B54E-DEE2B881458F}" destId="{179F7667-A200-4760-A836-A4F7147EE004}" srcOrd="8" destOrd="0" presId="urn:microsoft.com/office/officeart/2018/5/layout/IconCircleLabelList"/>
    <dgm:cxn modelId="{E24E2E0E-0122-4CB2-979F-4B725F07B130}" type="presParOf" srcId="{179F7667-A200-4760-A836-A4F7147EE004}" destId="{8795F79D-15C1-4AF9-8FB9-12FD5E99B931}" srcOrd="0" destOrd="0" presId="urn:microsoft.com/office/officeart/2018/5/layout/IconCircleLabelList"/>
    <dgm:cxn modelId="{CB9454BC-E712-4FCD-A9D9-5C36A5B45B1B}" type="presParOf" srcId="{179F7667-A200-4760-A836-A4F7147EE004}" destId="{C9D15ECA-7BB2-4BA5-BDB0-5152A5DA687B}" srcOrd="1" destOrd="0" presId="urn:microsoft.com/office/officeart/2018/5/layout/IconCircleLabelList"/>
    <dgm:cxn modelId="{90A9E856-2882-43CD-9CFC-827596EC1B47}" type="presParOf" srcId="{179F7667-A200-4760-A836-A4F7147EE004}" destId="{24FC682D-7174-4C97-8DB9-BC3D6F67C475}" srcOrd="2" destOrd="0" presId="urn:microsoft.com/office/officeart/2018/5/layout/IconCircleLabelList"/>
    <dgm:cxn modelId="{C7D34C81-75E4-4219-B570-18CF7A424A22}" type="presParOf" srcId="{179F7667-A200-4760-A836-A4F7147EE004}" destId="{EE7ABC01-AFA6-4C2B-ABF1-53BF67BCE77A}"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C6CBEF-AE4C-4BD7-9B41-29672B8DE39A}"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C2E6CACF-65C7-49C9-A50F-E0ACFD8C2BF2}">
      <dgm:prSet/>
      <dgm:spPr/>
      <dgm:t>
        <a:bodyPr/>
        <a:lstStyle/>
        <a:p>
          <a:pPr>
            <a:lnSpc>
              <a:spcPct val="100000"/>
            </a:lnSpc>
          </a:pPr>
          <a:r>
            <a:rPr lang="en-US"/>
            <a:t>Repeat your themes </a:t>
          </a:r>
        </a:p>
      </dgm:t>
    </dgm:pt>
    <dgm:pt modelId="{EDE8C4CB-2A1B-407F-AF6F-1E9CCEF272A5}" type="parTrans" cxnId="{F4059A7A-878F-4C59-BCEC-D563F92CBECB}">
      <dgm:prSet/>
      <dgm:spPr/>
      <dgm:t>
        <a:bodyPr/>
        <a:lstStyle/>
        <a:p>
          <a:endParaRPr lang="en-US"/>
        </a:p>
      </dgm:t>
    </dgm:pt>
    <dgm:pt modelId="{7356193C-2F6F-48A3-AE63-0FE76682AA13}" type="sibTrans" cxnId="{F4059A7A-878F-4C59-BCEC-D563F92CBECB}">
      <dgm:prSet/>
      <dgm:spPr/>
      <dgm:t>
        <a:bodyPr/>
        <a:lstStyle/>
        <a:p>
          <a:endParaRPr lang="en-US"/>
        </a:p>
      </dgm:t>
    </dgm:pt>
    <dgm:pt modelId="{88AEEF9A-B66B-4523-B0F0-EBB4521CF23B}">
      <dgm:prSet/>
      <dgm:spPr/>
      <dgm:t>
        <a:bodyPr/>
        <a:lstStyle/>
        <a:p>
          <a:pPr>
            <a:lnSpc>
              <a:spcPct val="100000"/>
            </a:lnSpc>
          </a:pPr>
          <a:r>
            <a:rPr lang="en-US"/>
            <a:t>Remind the jury the main reason(s) why they should find in favor of your client</a:t>
          </a:r>
        </a:p>
      </dgm:t>
    </dgm:pt>
    <dgm:pt modelId="{9B9D3E4F-E974-4DC5-A154-2DFBEFC40FDA}" type="parTrans" cxnId="{0711C72C-7D1C-432E-B5D9-4799998EA49A}">
      <dgm:prSet/>
      <dgm:spPr/>
      <dgm:t>
        <a:bodyPr/>
        <a:lstStyle/>
        <a:p>
          <a:endParaRPr lang="en-US"/>
        </a:p>
      </dgm:t>
    </dgm:pt>
    <dgm:pt modelId="{82A1643F-89B5-46CC-A73E-4B5064641B76}" type="sibTrans" cxnId="{0711C72C-7D1C-432E-B5D9-4799998EA49A}">
      <dgm:prSet/>
      <dgm:spPr/>
      <dgm:t>
        <a:bodyPr/>
        <a:lstStyle/>
        <a:p>
          <a:endParaRPr lang="en-US"/>
        </a:p>
      </dgm:t>
    </dgm:pt>
    <dgm:pt modelId="{F8517AB0-D3C8-4B13-91EB-BA2798662782}">
      <dgm:prSet/>
      <dgm:spPr/>
      <dgm:t>
        <a:bodyPr/>
        <a:lstStyle/>
        <a:p>
          <a:pPr>
            <a:lnSpc>
              <a:spcPct val="100000"/>
            </a:lnSpc>
          </a:pPr>
          <a:r>
            <a:rPr lang="en-US"/>
            <a:t>Exude passion for your case</a:t>
          </a:r>
        </a:p>
      </dgm:t>
    </dgm:pt>
    <dgm:pt modelId="{4855348E-41C5-42D8-B315-6DA0D8ADE5C8}" type="parTrans" cxnId="{02285CD6-17C1-4D94-93F4-48355AD7C1B5}">
      <dgm:prSet/>
      <dgm:spPr/>
      <dgm:t>
        <a:bodyPr/>
        <a:lstStyle/>
        <a:p>
          <a:endParaRPr lang="en-US"/>
        </a:p>
      </dgm:t>
    </dgm:pt>
    <dgm:pt modelId="{31D430E2-37C7-462F-B286-41C2131E1C15}" type="sibTrans" cxnId="{02285CD6-17C1-4D94-93F4-48355AD7C1B5}">
      <dgm:prSet/>
      <dgm:spPr/>
      <dgm:t>
        <a:bodyPr/>
        <a:lstStyle/>
        <a:p>
          <a:endParaRPr lang="en-US"/>
        </a:p>
      </dgm:t>
    </dgm:pt>
    <dgm:pt modelId="{97FD8E51-D75B-47D8-82A7-E90586334F09}" type="pres">
      <dgm:prSet presAssocID="{07C6CBEF-AE4C-4BD7-9B41-29672B8DE39A}" presName="root" presStyleCnt="0">
        <dgm:presLayoutVars>
          <dgm:dir/>
          <dgm:resizeHandles val="exact"/>
        </dgm:presLayoutVars>
      </dgm:prSet>
      <dgm:spPr/>
    </dgm:pt>
    <dgm:pt modelId="{F02DD293-0643-4BD9-8DD6-7B3C6257D6BA}" type="pres">
      <dgm:prSet presAssocID="{C2E6CACF-65C7-49C9-A50F-E0ACFD8C2BF2}" presName="compNode" presStyleCnt="0"/>
      <dgm:spPr/>
    </dgm:pt>
    <dgm:pt modelId="{94FFA057-3BB3-4906-AD5B-56A12713F65C}" type="pres">
      <dgm:prSet presAssocID="{C2E6CACF-65C7-49C9-A50F-E0ACFD8C2BF2}" presName="bgRect" presStyleLbl="bgShp" presStyleIdx="0" presStyleCnt="3"/>
      <dgm:spPr/>
    </dgm:pt>
    <dgm:pt modelId="{A57B0B7A-39E5-4BEB-BCEC-B6C7CD770390}" type="pres">
      <dgm:prSet presAssocID="{C2E6CACF-65C7-49C9-A50F-E0ACFD8C2BF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Repeat"/>
        </a:ext>
      </dgm:extLst>
    </dgm:pt>
    <dgm:pt modelId="{F3F2AC0A-1FBF-4BA0-A797-D62FF6E60860}" type="pres">
      <dgm:prSet presAssocID="{C2E6CACF-65C7-49C9-A50F-E0ACFD8C2BF2}" presName="spaceRect" presStyleCnt="0"/>
      <dgm:spPr/>
    </dgm:pt>
    <dgm:pt modelId="{D32B0057-2A12-40CF-9AF3-9456CCE17A5D}" type="pres">
      <dgm:prSet presAssocID="{C2E6CACF-65C7-49C9-A50F-E0ACFD8C2BF2}" presName="parTx" presStyleLbl="revTx" presStyleIdx="0" presStyleCnt="3">
        <dgm:presLayoutVars>
          <dgm:chMax val="0"/>
          <dgm:chPref val="0"/>
        </dgm:presLayoutVars>
      </dgm:prSet>
      <dgm:spPr/>
    </dgm:pt>
    <dgm:pt modelId="{F63E9C1E-07CD-4719-9514-324E74123AA3}" type="pres">
      <dgm:prSet presAssocID="{7356193C-2F6F-48A3-AE63-0FE76682AA13}" presName="sibTrans" presStyleCnt="0"/>
      <dgm:spPr/>
    </dgm:pt>
    <dgm:pt modelId="{5E738932-4EB2-4BC6-8B74-1A0AF00F3B05}" type="pres">
      <dgm:prSet presAssocID="{88AEEF9A-B66B-4523-B0F0-EBB4521CF23B}" presName="compNode" presStyleCnt="0"/>
      <dgm:spPr/>
    </dgm:pt>
    <dgm:pt modelId="{3286EEED-3DE3-4D86-B713-D8FA51A94B10}" type="pres">
      <dgm:prSet presAssocID="{88AEEF9A-B66B-4523-B0F0-EBB4521CF23B}" presName="bgRect" presStyleLbl="bgShp" presStyleIdx="1" presStyleCnt="3"/>
      <dgm:spPr/>
    </dgm:pt>
    <dgm:pt modelId="{522CA55A-D64E-4F9F-868C-21E2D76174E3}" type="pres">
      <dgm:prSet presAssocID="{88AEEF9A-B66B-4523-B0F0-EBB4521CF23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Judge"/>
        </a:ext>
      </dgm:extLst>
    </dgm:pt>
    <dgm:pt modelId="{652D71B4-A3AD-4C54-91B0-C7D2068860F9}" type="pres">
      <dgm:prSet presAssocID="{88AEEF9A-B66B-4523-B0F0-EBB4521CF23B}" presName="spaceRect" presStyleCnt="0"/>
      <dgm:spPr/>
    </dgm:pt>
    <dgm:pt modelId="{DB57CAF6-982F-459C-AFE5-AEAACBB5A014}" type="pres">
      <dgm:prSet presAssocID="{88AEEF9A-B66B-4523-B0F0-EBB4521CF23B}" presName="parTx" presStyleLbl="revTx" presStyleIdx="1" presStyleCnt="3">
        <dgm:presLayoutVars>
          <dgm:chMax val="0"/>
          <dgm:chPref val="0"/>
        </dgm:presLayoutVars>
      </dgm:prSet>
      <dgm:spPr/>
    </dgm:pt>
    <dgm:pt modelId="{3674B776-48E7-473C-B5B6-8762CA1037E4}" type="pres">
      <dgm:prSet presAssocID="{82A1643F-89B5-46CC-A73E-4B5064641B76}" presName="sibTrans" presStyleCnt="0"/>
      <dgm:spPr/>
    </dgm:pt>
    <dgm:pt modelId="{C2E4D51B-A119-49EF-B179-789336F23CEC}" type="pres">
      <dgm:prSet presAssocID="{F8517AB0-D3C8-4B13-91EB-BA2798662782}" presName="compNode" presStyleCnt="0"/>
      <dgm:spPr/>
    </dgm:pt>
    <dgm:pt modelId="{398570A4-DEB0-4F5B-A702-6B87F4DE4051}" type="pres">
      <dgm:prSet presAssocID="{F8517AB0-D3C8-4B13-91EB-BA2798662782}" presName="bgRect" presStyleLbl="bgShp" presStyleIdx="2" presStyleCnt="3"/>
      <dgm:spPr/>
    </dgm:pt>
    <dgm:pt modelId="{6E4B43B4-8967-4CC3-92EA-A4A16D51B10C}" type="pres">
      <dgm:prSet presAssocID="{F8517AB0-D3C8-4B13-91EB-BA279866278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ead with Gears"/>
        </a:ext>
      </dgm:extLst>
    </dgm:pt>
    <dgm:pt modelId="{59CCD022-1135-4BF4-B171-6D60D16D7667}" type="pres">
      <dgm:prSet presAssocID="{F8517AB0-D3C8-4B13-91EB-BA2798662782}" presName="spaceRect" presStyleCnt="0"/>
      <dgm:spPr/>
    </dgm:pt>
    <dgm:pt modelId="{4070506D-2FC0-45FE-809F-0D9B3D6407F6}" type="pres">
      <dgm:prSet presAssocID="{F8517AB0-D3C8-4B13-91EB-BA2798662782}" presName="parTx" presStyleLbl="revTx" presStyleIdx="2" presStyleCnt="3">
        <dgm:presLayoutVars>
          <dgm:chMax val="0"/>
          <dgm:chPref val="0"/>
        </dgm:presLayoutVars>
      </dgm:prSet>
      <dgm:spPr/>
    </dgm:pt>
  </dgm:ptLst>
  <dgm:cxnLst>
    <dgm:cxn modelId="{0711C72C-7D1C-432E-B5D9-4799998EA49A}" srcId="{07C6CBEF-AE4C-4BD7-9B41-29672B8DE39A}" destId="{88AEEF9A-B66B-4523-B0F0-EBB4521CF23B}" srcOrd="1" destOrd="0" parTransId="{9B9D3E4F-E974-4DC5-A154-2DFBEFC40FDA}" sibTransId="{82A1643F-89B5-46CC-A73E-4B5064641B76}"/>
    <dgm:cxn modelId="{63A44A41-AF31-43E8-BAF7-B7BB5AB1979B}" type="presOf" srcId="{07C6CBEF-AE4C-4BD7-9B41-29672B8DE39A}" destId="{97FD8E51-D75B-47D8-82A7-E90586334F09}" srcOrd="0" destOrd="0" presId="urn:microsoft.com/office/officeart/2018/2/layout/IconVerticalSolidList"/>
    <dgm:cxn modelId="{A1394D59-2325-4363-B2AE-90E08C706F26}" type="presOf" srcId="{88AEEF9A-B66B-4523-B0F0-EBB4521CF23B}" destId="{DB57CAF6-982F-459C-AFE5-AEAACBB5A014}" srcOrd="0" destOrd="0" presId="urn:microsoft.com/office/officeart/2018/2/layout/IconVerticalSolidList"/>
    <dgm:cxn modelId="{F4059A7A-878F-4C59-BCEC-D563F92CBECB}" srcId="{07C6CBEF-AE4C-4BD7-9B41-29672B8DE39A}" destId="{C2E6CACF-65C7-49C9-A50F-E0ACFD8C2BF2}" srcOrd="0" destOrd="0" parTransId="{EDE8C4CB-2A1B-407F-AF6F-1E9CCEF272A5}" sibTransId="{7356193C-2F6F-48A3-AE63-0FE76682AA13}"/>
    <dgm:cxn modelId="{2C94C77B-70E8-4D29-B411-2B79D7A4154D}" type="presOf" srcId="{F8517AB0-D3C8-4B13-91EB-BA2798662782}" destId="{4070506D-2FC0-45FE-809F-0D9B3D6407F6}" srcOrd="0" destOrd="0" presId="urn:microsoft.com/office/officeart/2018/2/layout/IconVerticalSolidList"/>
    <dgm:cxn modelId="{02285CD6-17C1-4D94-93F4-48355AD7C1B5}" srcId="{07C6CBEF-AE4C-4BD7-9B41-29672B8DE39A}" destId="{F8517AB0-D3C8-4B13-91EB-BA2798662782}" srcOrd="2" destOrd="0" parTransId="{4855348E-41C5-42D8-B315-6DA0D8ADE5C8}" sibTransId="{31D430E2-37C7-462F-B286-41C2131E1C15}"/>
    <dgm:cxn modelId="{B54947FD-3777-48B5-88AE-DAF4DAE9B7EC}" type="presOf" srcId="{C2E6CACF-65C7-49C9-A50F-E0ACFD8C2BF2}" destId="{D32B0057-2A12-40CF-9AF3-9456CCE17A5D}" srcOrd="0" destOrd="0" presId="urn:microsoft.com/office/officeart/2018/2/layout/IconVerticalSolidList"/>
    <dgm:cxn modelId="{068E00B4-0083-407D-8710-B302BFD545FD}" type="presParOf" srcId="{97FD8E51-D75B-47D8-82A7-E90586334F09}" destId="{F02DD293-0643-4BD9-8DD6-7B3C6257D6BA}" srcOrd="0" destOrd="0" presId="urn:microsoft.com/office/officeart/2018/2/layout/IconVerticalSolidList"/>
    <dgm:cxn modelId="{CA275B34-80A1-4E8C-AFE6-3B39A7984C88}" type="presParOf" srcId="{F02DD293-0643-4BD9-8DD6-7B3C6257D6BA}" destId="{94FFA057-3BB3-4906-AD5B-56A12713F65C}" srcOrd="0" destOrd="0" presId="urn:microsoft.com/office/officeart/2018/2/layout/IconVerticalSolidList"/>
    <dgm:cxn modelId="{642CF959-FAA0-4BD3-BF36-A3C0138E57AB}" type="presParOf" srcId="{F02DD293-0643-4BD9-8DD6-7B3C6257D6BA}" destId="{A57B0B7A-39E5-4BEB-BCEC-B6C7CD770390}" srcOrd="1" destOrd="0" presId="urn:microsoft.com/office/officeart/2018/2/layout/IconVerticalSolidList"/>
    <dgm:cxn modelId="{58013CE8-B1C4-48B2-823B-98B35E1172DA}" type="presParOf" srcId="{F02DD293-0643-4BD9-8DD6-7B3C6257D6BA}" destId="{F3F2AC0A-1FBF-4BA0-A797-D62FF6E60860}" srcOrd="2" destOrd="0" presId="urn:microsoft.com/office/officeart/2018/2/layout/IconVerticalSolidList"/>
    <dgm:cxn modelId="{6FE2ACAD-780C-4996-AB01-AB886E200125}" type="presParOf" srcId="{F02DD293-0643-4BD9-8DD6-7B3C6257D6BA}" destId="{D32B0057-2A12-40CF-9AF3-9456CCE17A5D}" srcOrd="3" destOrd="0" presId="urn:microsoft.com/office/officeart/2018/2/layout/IconVerticalSolidList"/>
    <dgm:cxn modelId="{59B41991-BA9E-4538-9217-A890C62421B1}" type="presParOf" srcId="{97FD8E51-D75B-47D8-82A7-E90586334F09}" destId="{F63E9C1E-07CD-4719-9514-324E74123AA3}" srcOrd="1" destOrd="0" presId="urn:microsoft.com/office/officeart/2018/2/layout/IconVerticalSolidList"/>
    <dgm:cxn modelId="{0AB21942-9E52-42FE-A4D7-5CB4E309C6AB}" type="presParOf" srcId="{97FD8E51-D75B-47D8-82A7-E90586334F09}" destId="{5E738932-4EB2-4BC6-8B74-1A0AF00F3B05}" srcOrd="2" destOrd="0" presId="urn:microsoft.com/office/officeart/2018/2/layout/IconVerticalSolidList"/>
    <dgm:cxn modelId="{DE9B6003-977F-4106-91C6-7618B2DFD9FF}" type="presParOf" srcId="{5E738932-4EB2-4BC6-8B74-1A0AF00F3B05}" destId="{3286EEED-3DE3-4D86-B713-D8FA51A94B10}" srcOrd="0" destOrd="0" presId="urn:microsoft.com/office/officeart/2018/2/layout/IconVerticalSolidList"/>
    <dgm:cxn modelId="{385FDC2E-09E8-4559-AFA1-713C9CFB262D}" type="presParOf" srcId="{5E738932-4EB2-4BC6-8B74-1A0AF00F3B05}" destId="{522CA55A-D64E-4F9F-868C-21E2D76174E3}" srcOrd="1" destOrd="0" presId="urn:microsoft.com/office/officeart/2018/2/layout/IconVerticalSolidList"/>
    <dgm:cxn modelId="{AE86BA6E-C237-4065-B34A-1CADE8990DF9}" type="presParOf" srcId="{5E738932-4EB2-4BC6-8B74-1A0AF00F3B05}" destId="{652D71B4-A3AD-4C54-91B0-C7D2068860F9}" srcOrd="2" destOrd="0" presId="urn:microsoft.com/office/officeart/2018/2/layout/IconVerticalSolidList"/>
    <dgm:cxn modelId="{2152727C-A905-4530-AF61-0D0D0DD1E2CE}" type="presParOf" srcId="{5E738932-4EB2-4BC6-8B74-1A0AF00F3B05}" destId="{DB57CAF6-982F-459C-AFE5-AEAACBB5A014}" srcOrd="3" destOrd="0" presId="urn:microsoft.com/office/officeart/2018/2/layout/IconVerticalSolidList"/>
    <dgm:cxn modelId="{CEB2D400-7F89-4EE3-89DF-5B82EC562302}" type="presParOf" srcId="{97FD8E51-D75B-47D8-82A7-E90586334F09}" destId="{3674B776-48E7-473C-B5B6-8762CA1037E4}" srcOrd="3" destOrd="0" presId="urn:microsoft.com/office/officeart/2018/2/layout/IconVerticalSolidList"/>
    <dgm:cxn modelId="{EC393794-8CDE-4476-B37A-1711A1BB5ADE}" type="presParOf" srcId="{97FD8E51-D75B-47D8-82A7-E90586334F09}" destId="{C2E4D51B-A119-49EF-B179-789336F23CEC}" srcOrd="4" destOrd="0" presId="urn:microsoft.com/office/officeart/2018/2/layout/IconVerticalSolidList"/>
    <dgm:cxn modelId="{D9150160-8683-4BFE-887F-2BDD1B04D2CB}" type="presParOf" srcId="{C2E4D51B-A119-49EF-B179-789336F23CEC}" destId="{398570A4-DEB0-4F5B-A702-6B87F4DE4051}" srcOrd="0" destOrd="0" presId="urn:microsoft.com/office/officeart/2018/2/layout/IconVerticalSolidList"/>
    <dgm:cxn modelId="{7B1B8EB4-565A-40CC-9AC9-79158A7EC728}" type="presParOf" srcId="{C2E4D51B-A119-49EF-B179-789336F23CEC}" destId="{6E4B43B4-8967-4CC3-92EA-A4A16D51B10C}" srcOrd="1" destOrd="0" presId="urn:microsoft.com/office/officeart/2018/2/layout/IconVerticalSolidList"/>
    <dgm:cxn modelId="{493CAD54-75C6-47D0-AAF9-051F828DCC64}" type="presParOf" srcId="{C2E4D51B-A119-49EF-B179-789336F23CEC}" destId="{59CCD022-1135-4BF4-B171-6D60D16D7667}" srcOrd="2" destOrd="0" presId="urn:microsoft.com/office/officeart/2018/2/layout/IconVerticalSolidList"/>
    <dgm:cxn modelId="{03574A3C-2BDD-4FA1-948D-8F3B2799CA9E}" type="presParOf" srcId="{C2E4D51B-A119-49EF-B179-789336F23CEC}" destId="{4070506D-2FC0-45FE-809F-0D9B3D6407F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5FB193-EB48-44B1-AF59-D4B203A6FAE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BB68FF0-EAA5-4EC8-ADED-5F76F6A46940}">
      <dgm:prSet custT="1"/>
      <dgm:spPr/>
      <dgm:t>
        <a:bodyPr/>
        <a:lstStyle/>
        <a:p>
          <a:r>
            <a:rPr lang="en-US" sz="3600" b="1" dirty="0"/>
            <a:t>Setting the Scene</a:t>
          </a:r>
          <a:endParaRPr lang="en-US" sz="3600" dirty="0"/>
        </a:p>
      </dgm:t>
    </dgm:pt>
    <dgm:pt modelId="{F857496F-0744-484E-9493-BED0AC1586D1}" type="parTrans" cxnId="{02FC724C-64E6-42FA-9CFD-1FBCA856F03A}">
      <dgm:prSet/>
      <dgm:spPr/>
      <dgm:t>
        <a:bodyPr/>
        <a:lstStyle/>
        <a:p>
          <a:endParaRPr lang="en-US"/>
        </a:p>
      </dgm:t>
    </dgm:pt>
    <dgm:pt modelId="{B400AB87-9658-465E-B638-40081F777BAF}" type="sibTrans" cxnId="{02FC724C-64E6-42FA-9CFD-1FBCA856F03A}">
      <dgm:prSet/>
      <dgm:spPr/>
      <dgm:t>
        <a:bodyPr/>
        <a:lstStyle/>
        <a:p>
          <a:endParaRPr lang="en-US"/>
        </a:p>
      </dgm:t>
    </dgm:pt>
    <dgm:pt modelId="{348F8D8E-7780-4E89-BB04-50107D96AB94}">
      <dgm:prSet custT="1"/>
      <dgm:spPr/>
      <dgm:t>
        <a:bodyPr/>
        <a:lstStyle/>
        <a:p>
          <a:pPr algn="l">
            <a:spcBef>
              <a:spcPts val="1800"/>
            </a:spcBef>
            <a:spcAft>
              <a:spcPts val="600"/>
            </a:spcAft>
          </a:pPr>
          <a:r>
            <a:rPr lang="en-US" sz="2000" b="1" kern="1200" dirty="0">
              <a:solidFill>
                <a:schemeClr val="accent1">
                  <a:lumMod val="50000"/>
                </a:schemeClr>
              </a:solidFill>
            </a:rPr>
            <a:t>Energize the events by using active language that connotes and taps into emotion</a:t>
          </a:r>
        </a:p>
      </dgm:t>
    </dgm:pt>
    <dgm:pt modelId="{BBA7679D-4962-4854-9D56-999A79167655}" type="parTrans" cxnId="{2BD45D9F-7517-4BA1-ACE8-5B4A1266909E}">
      <dgm:prSet/>
      <dgm:spPr/>
      <dgm:t>
        <a:bodyPr/>
        <a:lstStyle/>
        <a:p>
          <a:endParaRPr lang="en-US"/>
        </a:p>
      </dgm:t>
    </dgm:pt>
    <dgm:pt modelId="{6FE83551-4F78-45E0-9BD7-41181C6DCE87}" type="sibTrans" cxnId="{2BD45D9F-7517-4BA1-ACE8-5B4A1266909E}">
      <dgm:prSet/>
      <dgm:spPr/>
      <dgm:t>
        <a:bodyPr/>
        <a:lstStyle/>
        <a:p>
          <a:endParaRPr lang="en-US"/>
        </a:p>
      </dgm:t>
    </dgm:pt>
    <dgm:pt modelId="{58093B97-2D13-4023-84B9-523B0B259DC7}">
      <dgm:prSet custT="1"/>
      <dgm:spPr/>
      <dgm:t>
        <a:bodyPr/>
        <a:lstStyle/>
        <a:p>
          <a:pPr algn="l">
            <a:spcBef>
              <a:spcPct val="0"/>
            </a:spcBef>
            <a:spcAft>
              <a:spcPct val="20000"/>
            </a:spcAft>
            <a:buFont typeface="Arial" panose="020B0604020202020204" pitchFamily="34" charset="0"/>
            <a:buChar char="•"/>
          </a:pPr>
          <a:r>
            <a:rPr lang="en-US" sz="2000" b="1" kern="1200" dirty="0">
              <a:solidFill>
                <a:schemeClr val="accent1">
                  <a:lumMod val="50000"/>
                </a:schemeClr>
              </a:solidFill>
            </a:rPr>
            <a:t>Use "zoom in" and "speed changes" to emphasize and transition</a:t>
          </a:r>
        </a:p>
      </dgm:t>
    </dgm:pt>
    <dgm:pt modelId="{6597A691-8110-48AF-81BC-9C5EC7E14B87}" type="parTrans" cxnId="{AAE5440C-AA2E-4762-874D-4F9AB7945B26}">
      <dgm:prSet/>
      <dgm:spPr/>
      <dgm:t>
        <a:bodyPr/>
        <a:lstStyle/>
        <a:p>
          <a:endParaRPr lang="en-US"/>
        </a:p>
      </dgm:t>
    </dgm:pt>
    <dgm:pt modelId="{86FD1766-0978-452B-90AF-762B99835FA4}" type="sibTrans" cxnId="{AAE5440C-AA2E-4762-874D-4F9AB7945B26}">
      <dgm:prSet/>
      <dgm:spPr/>
      <dgm:t>
        <a:bodyPr/>
        <a:lstStyle/>
        <a:p>
          <a:endParaRPr lang="en-US"/>
        </a:p>
      </dgm:t>
    </dgm:pt>
    <dgm:pt modelId="{EBCABD9B-8607-4E9E-9259-AD16BF35D334}">
      <dgm:prSet custT="1"/>
      <dgm:spPr/>
      <dgm:t>
        <a:bodyPr/>
        <a:lstStyle/>
        <a:p>
          <a:pPr algn="just">
            <a:spcBef>
              <a:spcPct val="0"/>
            </a:spcBef>
            <a:spcAft>
              <a:spcPct val="20000"/>
            </a:spcAft>
            <a:buFont typeface="Wingdings" panose="05000000000000000000" pitchFamily="2" charset="2"/>
            <a:buChar char="Ø"/>
          </a:pPr>
          <a:r>
            <a:rPr lang="en-US" sz="1600" u="sng" kern="1200" dirty="0">
              <a:highlight>
                <a:srgbClr val="FFFF00"/>
              </a:highlight>
            </a:rPr>
            <a:t>The Golden Rule</a:t>
          </a:r>
          <a:r>
            <a:rPr lang="en-US" sz="1600" kern="1200" dirty="0"/>
            <a:t>: You cannot tell the jury to “put/picture/think of/imagine themselves in the position of” anyone involved in the case (a defendant, victim, plaintiff, witness, etc.).  </a:t>
          </a:r>
        </a:p>
      </dgm:t>
    </dgm:pt>
    <dgm:pt modelId="{3B0DBEB9-3E96-4D51-A3BF-906F934D0821}" type="parTrans" cxnId="{107BB794-024D-4371-B5BD-0CFA69916991}">
      <dgm:prSet/>
      <dgm:spPr/>
      <dgm:t>
        <a:bodyPr/>
        <a:lstStyle/>
        <a:p>
          <a:endParaRPr lang="en-US"/>
        </a:p>
      </dgm:t>
    </dgm:pt>
    <dgm:pt modelId="{1727FFF9-23BF-4229-A20E-A04CABE13CFF}" type="sibTrans" cxnId="{107BB794-024D-4371-B5BD-0CFA69916991}">
      <dgm:prSet/>
      <dgm:spPr/>
      <dgm:t>
        <a:bodyPr/>
        <a:lstStyle/>
        <a:p>
          <a:endParaRPr lang="en-US"/>
        </a:p>
      </dgm:t>
    </dgm:pt>
    <dgm:pt modelId="{37D50174-98C6-407F-8C57-E16FB452C5E1}">
      <dgm:prSet custT="1"/>
      <dgm:spPr/>
      <dgm:t>
        <a:bodyPr/>
        <a:lstStyle/>
        <a:p>
          <a:pPr algn="just">
            <a:spcBef>
              <a:spcPct val="0"/>
            </a:spcBef>
            <a:spcAft>
              <a:spcPct val="20000"/>
            </a:spcAft>
            <a:buFont typeface="Wingdings" panose="05000000000000000000" pitchFamily="2" charset="2"/>
            <a:buChar char="v"/>
          </a:pPr>
          <a:r>
            <a:rPr lang="en-US" sz="1500" kern="1200" dirty="0"/>
            <a:t> However, that doesn’t mean you can’t use other compelling, present tense language to evoke emotion and understanding from the jury about what happened in the case.</a:t>
          </a:r>
        </a:p>
      </dgm:t>
    </dgm:pt>
    <dgm:pt modelId="{FD76DC50-BD84-4392-91EE-C9869D329B63}" type="parTrans" cxnId="{22D16D96-C26A-42D7-B415-E5BB980C5B9B}">
      <dgm:prSet/>
      <dgm:spPr/>
      <dgm:t>
        <a:bodyPr/>
        <a:lstStyle/>
        <a:p>
          <a:endParaRPr lang="en-US"/>
        </a:p>
      </dgm:t>
    </dgm:pt>
    <dgm:pt modelId="{45FA6B97-9FE2-41D1-8F9B-1A2D5ED48E4E}" type="sibTrans" cxnId="{22D16D96-C26A-42D7-B415-E5BB980C5B9B}">
      <dgm:prSet/>
      <dgm:spPr/>
      <dgm:t>
        <a:bodyPr/>
        <a:lstStyle/>
        <a:p>
          <a:endParaRPr lang="en-US"/>
        </a:p>
      </dgm:t>
    </dgm:pt>
    <dgm:pt modelId="{0A439C3D-F5BC-4285-A995-714A5584E5ED}">
      <dgm:prSet custT="1"/>
      <dgm:spPr/>
      <dgm:t>
        <a:bodyPr/>
        <a:lstStyle/>
        <a:p>
          <a:pPr algn="just">
            <a:spcBef>
              <a:spcPct val="0"/>
            </a:spcBef>
            <a:spcAft>
              <a:spcPct val="20000"/>
            </a:spcAft>
            <a:buFont typeface="Wingdings" panose="05000000000000000000" pitchFamily="2" charset="2"/>
            <a:buChar char="v"/>
          </a:pPr>
          <a:r>
            <a:rPr lang="en-US" sz="1500" kern="1200" dirty="0"/>
            <a:t> This is because juries are only supposed to render verdicts based on the evidence presented in court and the law as instructed by the judge, not use what they would have done under the circumstances to determine what happened.  </a:t>
          </a:r>
          <a:endParaRPr lang="en-US" sz="1600" kern="1200" dirty="0"/>
        </a:p>
      </dgm:t>
    </dgm:pt>
    <dgm:pt modelId="{F5509A65-6403-468C-B933-DAF242ED62C8}" type="parTrans" cxnId="{67586B91-D749-4684-94D3-619E975A1E96}">
      <dgm:prSet/>
      <dgm:spPr/>
      <dgm:t>
        <a:bodyPr/>
        <a:lstStyle/>
        <a:p>
          <a:endParaRPr lang="en-US"/>
        </a:p>
      </dgm:t>
    </dgm:pt>
    <dgm:pt modelId="{D781E0D2-3989-405A-A4A9-2101AA8F9011}" type="sibTrans" cxnId="{67586B91-D749-4684-94D3-619E975A1E96}">
      <dgm:prSet/>
      <dgm:spPr/>
      <dgm:t>
        <a:bodyPr/>
        <a:lstStyle/>
        <a:p>
          <a:endParaRPr lang="en-US"/>
        </a:p>
      </dgm:t>
    </dgm:pt>
    <dgm:pt modelId="{3EB09259-EF4B-44BC-9B3E-52B7E2D3FF3D}">
      <dgm:prSet custT="1"/>
      <dgm:spPr/>
      <dgm:t>
        <a:bodyPr/>
        <a:lstStyle/>
        <a:p>
          <a:pPr algn="l">
            <a:spcBef>
              <a:spcPts val="1200"/>
            </a:spcBef>
            <a:spcAft>
              <a:spcPct val="20000"/>
            </a:spcAft>
          </a:pPr>
          <a:r>
            <a:rPr lang="en-US" sz="2000" b="1" kern="1200" dirty="0">
              <a:solidFill>
                <a:schemeClr val="accent1">
                  <a:lumMod val="50000"/>
                </a:schemeClr>
              </a:solidFill>
            </a:rPr>
            <a:t>Use the present tense, </a:t>
          </a:r>
          <a:r>
            <a:rPr lang="en-US" sz="2000" b="1" i="0" kern="1200" dirty="0">
              <a:solidFill>
                <a:schemeClr val="accent1">
                  <a:lumMod val="50000"/>
                </a:schemeClr>
              </a:solidFill>
            </a:rPr>
            <a:t>but don’t violate the “GOLDEN RULE”</a:t>
          </a:r>
        </a:p>
      </dgm:t>
    </dgm:pt>
    <dgm:pt modelId="{557AA700-CE48-4918-AD67-8000FA981635}" type="parTrans" cxnId="{BC99F79E-BD30-4695-9130-AB8E03B0D5E8}">
      <dgm:prSet/>
      <dgm:spPr/>
      <dgm:t>
        <a:bodyPr/>
        <a:lstStyle/>
        <a:p>
          <a:endParaRPr lang="en-US"/>
        </a:p>
      </dgm:t>
    </dgm:pt>
    <dgm:pt modelId="{7D1385F0-C0D4-490B-95D0-03FF7435958F}" type="sibTrans" cxnId="{BC99F79E-BD30-4695-9130-AB8E03B0D5E8}">
      <dgm:prSet/>
      <dgm:spPr/>
      <dgm:t>
        <a:bodyPr/>
        <a:lstStyle/>
        <a:p>
          <a:endParaRPr lang="en-US"/>
        </a:p>
      </dgm:t>
    </dgm:pt>
    <dgm:pt modelId="{4BAFD1BF-4F88-4672-A65D-59597BF66408}">
      <dgm:prSet custT="1"/>
      <dgm:spPr/>
      <dgm:t>
        <a:bodyPr/>
        <a:lstStyle/>
        <a:p>
          <a:pPr algn="just">
            <a:spcBef>
              <a:spcPct val="0"/>
            </a:spcBef>
            <a:spcAft>
              <a:spcPct val="20000"/>
            </a:spcAft>
            <a:buFont typeface="Wingdings" panose="05000000000000000000" pitchFamily="2" charset="2"/>
            <a:buChar char="v"/>
          </a:pPr>
          <a:endParaRPr lang="en-US" sz="1500" kern="1200" dirty="0"/>
        </a:p>
      </dgm:t>
    </dgm:pt>
    <dgm:pt modelId="{B6450A6C-7BEF-416F-B46D-D95D52EE7689}" type="parTrans" cxnId="{C49BA852-319F-478B-B610-81FAAA0443F6}">
      <dgm:prSet/>
      <dgm:spPr/>
    </dgm:pt>
    <dgm:pt modelId="{1E890C5F-5881-48A3-8AD6-858FEFD65455}" type="sibTrans" cxnId="{C49BA852-319F-478B-B610-81FAAA0443F6}">
      <dgm:prSet/>
      <dgm:spPr/>
    </dgm:pt>
    <dgm:pt modelId="{1931E5D2-2235-41B0-9047-8B1C81ABC176}">
      <dgm:prSet custT="1"/>
      <dgm:spPr/>
      <dgm:t>
        <a:bodyPr/>
        <a:lstStyle/>
        <a:p>
          <a:pPr algn="l">
            <a:spcBef>
              <a:spcPts val="1200"/>
            </a:spcBef>
            <a:spcAft>
              <a:spcPct val="20000"/>
            </a:spcAft>
          </a:pPr>
          <a:endParaRPr lang="en-US" sz="2000" b="1" i="0" kern="1200" dirty="0">
            <a:solidFill>
              <a:schemeClr val="accent1">
                <a:lumMod val="50000"/>
              </a:schemeClr>
            </a:solidFill>
          </a:endParaRPr>
        </a:p>
      </dgm:t>
    </dgm:pt>
    <dgm:pt modelId="{D0C10073-1080-4FCF-8A26-B77537083703}" type="parTrans" cxnId="{647D49B0-CE5A-4CC3-A6D9-0A40CBC9E5C0}">
      <dgm:prSet/>
      <dgm:spPr/>
    </dgm:pt>
    <dgm:pt modelId="{7E56B34C-FED8-4C4B-B0D0-D2ACF8F6BE73}" type="sibTrans" cxnId="{647D49B0-CE5A-4CC3-A6D9-0A40CBC9E5C0}">
      <dgm:prSet/>
      <dgm:spPr/>
    </dgm:pt>
    <dgm:pt modelId="{895FC93C-1204-4A13-8B8A-3E52BD7DBD79}">
      <dgm:prSet custT="1"/>
      <dgm:spPr/>
      <dgm:t>
        <a:bodyPr/>
        <a:lstStyle/>
        <a:p>
          <a:pPr algn="l">
            <a:spcBef>
              <a:spcPts val="1800"/>
            </a:spcBef>
            <a:spcAft>
              <a:spcPts val="600"/>
            </a:spcAft>
          </a:pPr>
          <a:endParaRPr lang="en-US" sz="2000" b="1" kern="1200" dirty="0">
            <a:solidFill>
              <a:schemeClr val="accent1">
                <a:lumMod val="50000"/>
              </a:schemeClr>
            </a:solidFill>
          </a:endParaRPr>
        </a:p>
      </dgm:t>
    </dgm:pt>
    <dgm:pt modelId="{5ED085DB-43FD-43BC-90F9-CF2530FCD88B}" type="parTrans" cxnId="{3E9BB824-D89E-4121-A11C-4A1F8B05BC90}">
      <dgm:prSet/>
      <dgm:spPr/>
    </dgm:pt>
    <dgm:pt modelId="{B40D18D2-FED9-44AE-800E-834F24E72DD2}" type="sibTrans" cxnId="{3E9BB824-D89E-4121-A11C-4A1F8B05BC90}">
      <dgm:prSet/>
      <dgm:spPr/>
    </dgm:pt>
    <dgm:pt modelId="{E288B444-608E-D444-8DA8-5D31BD8F6F04}" type="pres">
      <dgm:prSet presAssocID="{A35FB193-EB48-44B1-AF59-D4B203A6FAE4}" presName="linear" presStyleCnt="0">
        <dgm:presLayoutVars>
          <dgm:animLvl val="lvl"/>
          <dgm:resizeHandles val="exact"/>
        </dgm:presLayoutVars>
      </dgm:prSet>
      <dgm:spPr/>
    </dgm:pt>
    <dgm:pt modelId="{7ACB0062-716D-A64C-B5FC-3CF38FCF11EA}" type="pres">
      <dgm:prSet presAssocID="{6BB68FF0-EAA5-4EC8-ADED-5F76F6A46940}" presName="parentText" presStyleLbl="node1" presStyleIdx="0" presStyleCnt="1" custScaleY="114993" custLinFactNeighborY="-4493">
        <dgm:presLayoutVars>
          <dgm:chMax val="0"/>
          <dgm:bulletEnabled val="1"/>
        </dgm:presLayoutVars>
      </dgm:prSet>
      <dgm:spPr/>
    </dgm:pt>
    <dgm:pt modelId="{A49AA267-FDD2-4844-8314-9C2FEE280E83}" type="pres">
      <dgm:prSet presAssocID="{6BB68FF0-EAA5-4EC8-ADED-5F76F6A46940}" presName="childText" presStyleLbl="revTx" presStyleIdx="0" presStyleCnt="1" custScaleY="107191" custLinFactNeighborX="-155" custLinFactNeighborY="483">
        <dgm:presLayoutVars>
          <dgm:bulletEnabled val="1"/>
        </dgm:presLayoutVars>
      </dgm:prSet>
      <dgm:spPr/>
    </dgm:pt>
  </dgm:ptLst>
  <dgm:cxnLst>
    <dgm:cxn modelId="{6F04980B-D431-4EE8-8AB5-02F4C1A681A7}" type="presOf" srcId="{4BAFD1BF-4F88-4672-A65D-59597BF66408}" destId="{A49AA267-FDD2-4844-8314-9C2FEE280E83}" srcOrd="0" destOrd="7" presId="urn:microsoft.com/office/officeart/2005/8/layout/vList2"/>
    <dgm:cxn modelId="{AAE5440C-AA2E-4762-874D-4F9AB7945B26}" srcId="{6BB68FF0-EAA5-4EC8-ADED-5F76F6A46940}" destId="{58093B97-2D13-4023-84B9-523B0B259DC7}" srcOrd="4" destOrd="0" parTransId="{6597A691-8110-48AF-81BC-9C5EC7E14B87}" sibTransId="{86FD1766-0978-452B-90AF-762B99835FA4}"/>
    <dgm:cxn modelId="{17939411-2C4B-407D-9806-07F5573A8F1D}" type="presOf" srcId="{1931E5D2-2235-41B0-9047-8B1C81ABC176}" destId="{A49AA267-FDD2-4844-8314-9C2FEE280E83}" srcOrd="0" destOrd="3" presId="urn:microsoft.com/office/officeart/2005/8/layout/vList2"/>
    <dgm:cxn modelId="{1ED90E16-42AE-4D83-B12A-864EA328D221}" type="presOf" srcId="{37D50174-98C6-407F-8C57-E16FB452C5E1}" destId="{A49AA267-FDD2-4844-8314-9C2FEE280E83}" srcOrd="0" destOrd="6" presId="urn:microsoft.com/office/officeart/2005/8/layout/vList2"/>
    <dgm:cxn modelId="{B2D25A1D-463D-4CFF-9459-A033FC429B75}" type="presOf" srcId="{0A439C3D-F5BC-4285-A995-714A5584E5ED}" destId="{A49AA267-FDD2-4844-8314-9C2FEE280E83}" srcOrd="0" destOrd="5" presId="urn:microsoft.com/office/officeart/2005/8/layout/vList2"/>
    <dgm:cxn modelId="{3E9BB824-D89E-4121-A11C-4A1F8B05BC90}" srcId="{6BB68FF0-EAA5-4EC8-ADED-5F76F6A46940}" destId="{895FC93C-1204-4A13-8B8A-3E52BD7DBD79}" srcOrd="1" destOrd="0" parTransId="{5ED085DB-43FD-43BC-90F9-CF2530FCD88B}" sibTransId="{B40D18D2-FED9-44AE-800E-834F24E72DD2}"/>
    <dgm:cxn modelId="{6CABF43A-F887-C047-BB1D-295EE49D242C}" type="presOf" srcId="{A35FB193-EB48-44B1-AF59-D4B203A6FAE4}" destId="{E288B444-608E-D444-8DA8-5D31BD8F6F04}" srcOrd="0" destOrd="0" presId="urn:microsoft.com/office/officeart/2005/8/layout/vList2"/>
    <dgm:cxn modelId="{69AE6F6A-B721-4B51-B6EA-1D8E7C4D7435}" type="presOf" srcId="{895FC93C-1204-4A13-8B8A-3E52BD7DBD79}" destId="{A49AA267-FDD2-4844-8314-9C2FEE280E83}" srcOrd="0" destOrd="1" presId="urn:microsoft.com/office/officeart/2005/8/layout/vList2"/>
    <dgm:cxn modelId="{02FC724C-64E6-42FA-9CFD-1FBCA856F03A}" srcId="{A35FB193-EB48-44B1-AF59-D4B203A6FAE4}" destId="{6BB68FF0-EAA5-4EC8-ADED-5F76F6A46940}" srcOrd="0" destOrd="0" parTransId="{F857496F-0744-484E-9493-BED0AC1586D1}" sibTransId="{B400AB87-9658-465E-B638-40081F777BAF}"/>
    <dgm:cxn modelId="{C49BA852-319F-478B-B610-81FAAA0443F6}" srcId="{1931E5D2-2235-41B0-9047-8B1C81ABC176}" destId="{4BAFD1BF-4F88-4672-A65D-59597BF66408}" srcOrd="1" destOrd="0" parTransId="{B6450A6C-7BEF-416F-B46D-D95D52EE7689}" sibTransId="{1E890C5F-5881-48A3-8AD6-858FEFD65455}"/>
    <dgm:cxn modelId="{67586B91-D749-4684-94D3-619E975A1E96}" srcId="{EBCABD9B-8607-4E9E-9259-AD16BF35D334}" destId="{0A439C3D-F5BC-4285-A995-714A5584E5ED}" srcOrd="0" destOrd="0" parTransId="{F5509A65-6403-468C-B933-DAF242ED62C8}" sibTransId="{D781E0D2-3989-405A-A4A9-2101AA8F9011}"/>
    <dgm:cxn modelId="{107BB794-024D-4371-B5BD-0CFA69916991}" srcId="{1931E5D2-2235-41B0-9047-8B1C81ABC176}" destId="{EBCABD9B-8607-4E9E-9259-AD16BF35D334}" srcOrd="0" destOrd="0" parTransId="{3B0DBEB9-3E96-4D51-A3BF-906F934D0821}" sibTransId="{1727FFF9-23BF-4229-A20E-A04CABE13CFF}"/>
    <dgm:cxn modelId="{22D16D96-C26A-42D7-B415-E5BB980C5B9B}" srcId="{EBCABD9B-8607-4E9E-9259-AD16BF35D334}" destId="{37D50174-98C6-407F-8C57-E16FB452C5E1}" srcOrd="1" destOrd="0" parTransId="{FD76DC50-BD84-4392-91EE-C9869D329B63}" sibTransId="{45FA6B97-9FE2-41D1-8F9B-1A2D5ED48E4E}"/>
    <dgm:cxn modelId="{BC99F79E-BD30-4695-9130-AB8E03B0D5E8}" srcId="{6BB68FF0-EAA5-4EC8-ADED-5F76F6A46940}" destId="{3EB09259-EF4B-44BC-9B3E-52B7E2D3FF3D}" srcOrd="2" destOrd="0" parTransId="{557AA700-CE48-4918-AD67-8000FA981635}" sibTransId="{7D1385F0-C0D4-490B-95D0-03FF7435958F}"/>
    <dgm:cxn modelId="{2BD45D9F-7517-4BA1-ACE8-5B4A1266909E}" srcId="{6BB68FF0-EAA5-4EC8-ADED-5F76F6A46940}" destId="{348F8D8E-7780-4E89-BB04-50107D96AB94}" srcOrd="0" destOrd="0" parTransId="{BBA7679D-4962-4854-9D56-999A79167655}" sibTransId="{6FE83551-4F78-45E0-9BD7-41181C6DCE87}"/>
    <dgm:cxn modelId="{A64BE5A4-E99F-3944-A557-724AD77FEE85}" type="presOf" srcId="{6BB68FF0-EAA5-4EC8-ADED-5F76F6A46940}" destId="{7ACB0062-716D-A64C-B5FC-3CF38FCF11EA}" srcOrd="0" destOrd="0" presId="urn:microsoft.com/office/officeart/2005/8/layout/vList2"/>
    <dgm:cxn modelId="{647D49B0-CE5A-4CC3-A6D9-0A40CBC9E5C0}" srcId="{6BB68FF0-EAA5-4EC8-ADED-5F76F6A46940}" destId="{1931E5D2-2235-41B0-9047-8B1C81ABC176}" srcOrd="3" destOrd="0" parTransId="{D0C10073-1080-4FCF-8A26-B77537083703}" sibTransId="{7E56B34C-FED8-4C4B-B0D0-D2ACF8F6BE73}"/>
    <dgm:cxn modelId="{E560B3B2-5AC2-E742-BEC9-56BD00B396A1}" type="presOf" srcId="{348F8D8E-7780-4E89-BB04-50107D96AB94}" destId="{A49AA267-FDD2-4844-8314-9C2FEE280E83}" srcOrd="0" destOrd="0" presId="urn:microsoft.com/office/officeart/2005/8/layout/vList2"/>
    <dgm:cxn modelId="{24E9E6D0-D77D-4B1E-8E4D-51F557E09394}" type="presOf" srcId="{58093B97-2D13-4023-84B9-523B0B259DC7}" destId="{A49AA267-FDD2-4844-8314-9C2FEE280E83}" srcOrd="0" destOrd="8" presId="urn:microsoft.com/office/officeart/2005/8/layout/vList2"/>
    <dgm:cxn modelId="{039CD7D2-CF5E-472D-B150-ACE32CC1BF06}" type="presOf" srcId="{3EB09259-EF4B-44BC-9B3E-52B7E2D3FF3D}" destId="{A49AA267-FDD2-4844-8314-9C2FEE280E83}" srcOrd="0" destOrd="2" presId="urn:microsoft.com/office/officeart/2005/8/layout/vList2"/>
    <dgm:cxn modelId="{5C136CD3-6192-4177-9CE7-99E0CF8A23AC}" type="presOf" srcId="{EBCABD9B-8607-4E9E-9259-AD16BF35D334}" destId="{A49AA267-FDD2-4844-8314-9C2FEE280E83}" srcOrd="0" destOrd="4" presId="urn:microsoft.com/office/officeart/2005/8/layout/vList2"/>
    <dgm:cxn modelId="{98E40A3F-D329-9C44-8807-AF67179A0CE9}" type="presParOf" srcId="{E288B444-608E-D444-8DA8-5D31BD8F6F04}" destId="{7ACB0062-716D-A64C-B5FC-3CF38FCF11EA}" srcOrd="0" destOrd="0" presId="urn:microsoft.com/office/officeart/2005/8/layout/vList2"/>
    <dgm:cxn modelId="{E1B9747C-E2A4-CD49-8D94-A6AE5D40626D}" type="presParOf" srcId="{E288B444-608E-D444-8DA8-5D31BD8F6F04}" destId="{A49AA267-FDD2-4844-8314-9C2FEE280E8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F110F-A72B-0D46-A890-A587861B2871}">
      <dsp:nvSpPr>
        <dsp:cNvPr id="0" name=""/>
        <dsp:cNvSpPr/>
      </dsp:nvSpPr>
      <dsp:spPr>
        <a:xfrm>
          <a:off x="1256374" y="640"/>
          <a:ext cx="5025498" cy="832911"/>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509" tIns="211559" rIns="97509" bIns="211559" numCol="1" spcCol="1270" anchor="ctr" anchorCtr="0">
          <a:noAutofit/>
        </a:bodyPr>
        <a:lstStyle/>
        <a:p>
          <a:pPr marL="0" lvl="0" indent="0" algn="l" defTabSz="889000">
            <a:lnSpc>
              <a:spcPct val="90000"/>
            </a:lnSpc>
            <a:spcBef>
              <a:spcPct val="0"/>
            </a:spcBef>
            <a:spcAft>
              <a:spcPct val="35000"/>
            </a:spcAft>
            <a:buNone/>
          </a:pPr>
          <a:r>
            <a:rPr lang="en-US" sz="2000" kern="1200" dirty="0"/>
            <a:t>Find a spot &amp; do not pace</a:t>
          </a:r>
        </a:p>
      </dsp:txBody>
      <dsp:txXfrm>
        <a:off x="1256374" y="640"/>
        <a:ext cx="5025498" cy="832911"/>
      </dsp:txXfrm>
    </dsp:sp>
    <dsp:sp modelId="{A86DED66-6F06-F64D-926F-14F9E848E4AF}">
      <dsp:nvSpPr>
        <dsp:cNvPr id="0" name=""/>
        <dsp:cNvSpPr/>
      </dsp:nvSpPr>
      <dsp:spPr>
        <a:xfrm>
          <a:off x="0" y="640"/>
          <a:ext cx="1256374" cy="832911"/>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483" tIns="82273" rIns="66483" bIns="82273" numCol="1" spcCol="1270" anchor="ctr" anchorCtr="0">
          <a:noAutofit/>
        </a:bodyPr>
        <a:lstStyle/>
        <a:p>
          <a:pPr marL="0" lvl="0" indent="0" algn="ctr" defTabSz="1111250">
            <a:lnSpc>
              <a:spcPct val="90000"/>
            </a:lnSpc>
            <a:spcBef>
              <a:spcPct val="0"/>
            </a:spcBef>
            <a:spcAft>
              <a:spcPct val="35000"/>
            </a:spcAft>
            <a:buNone/>
          </a:pPr>
          <a:r>
            <a:rPr lang="en-US" sz="2500" kern="1200"/>
            <a:t>Find</a:t>
          </a:r>
        </a:p>
      </dsp:txBody>
      <dsp:txXfrm>
        <a:off x="0" y="640"/>
        <a:ext cx="1256374" cy="832911"/>
      </dsp:txXfrm>
    </dsp:sp>
    <dsp:sp modelId="{322B4E74-4858-A148-B0A0-FA66044F7477}">
      <dsp:nvSpPr>
        <dsp:cNvPr id="0" name=""/>
        <dsp:cNvSpPr/>
      </dsp:nvSpPr>
      <dsp:spPr>
        <a:xfrm>
          <a:off x="1256374" y="883526"/>
          <a:ext cx="5025498" cy="832911"/>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509" tIns="211559" rIns="97509" bIns="211559" numCol="1" spcCol="1270" anchor="ctr" anchorCtr="0">
          <a:noAutofit/>
        </a:bodyPr>
        <a:lstStyle/>
        <a:p>
          <a:pPr marL="0" lvl="0" indent="0" algn="l" defTabSz="889000">
            <a:lnSpc>
              <a:spcPct val="90000"/>
            </a:lnSpc>
            <a:spcBef>
              <a:spcPct val="0"/>
            </a:spcBef>
            <a:spcAft>
              <a:spcPct val="35000"/>
            </a:spcAft>
            <a:buNone/>
          </a:pPr>
          <a:r>
            <a:rPr lang="en-US" sz="2000" kern="1200" dirty="0"/>
            <a:t>Move deliberately &amp; with purpose</a:t>
          </a:r>
        </a:p>
      </dsp:txBody>
      <dsp:txXfrm>
        <a:off x="1256374" y="883526"/>
        <a:ext cx="5025498" cy="832911"/>
      </dsp:txXfrm>
    </dsp:sp>
    <dsp:sp modelId="{07A755FF-98E8-544B-8EFB-6E4ACB9737FA}">
      <dsp:nvSpPr>
        <dsp:cNvPr id="0" name=""/>
        <dsp:cNvSpPr/>
      </dsp:nvSpPr>
      <dsp:spPr>
        <a:xfrm>
          <a:off x="0" y="883526"/>
          <a:ext cx="1256374" cy="832911"/>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483" tIns="82273" rIns="66483" bIns="82273" numCol="1" spcCol="1270" anchor="ctr" anchorCtr="0">
          <a:noAutofit/>
        </a:bodyPr>
        <a:lstStyle/>
        <a:p>
          <a:pPr marL="0" lvl="0" indent="0" algn="ctr" defTabSz="1111250">
            <a:lnSpc>
              <a:spcPct val="90000"/>
            </a:lnSpc>
            <a:spcBef>
              <a:spcPct val="0"/>
            </a:spcBef>
            <a:spcAft>
              <a:spcPct val="35000"/>
            </a:spcAft>
            <a:buNone/>
          </a:pPr>
          <a:r>
            <a:rPr lang="en-US" sz="2500" kern="1200"/>
            <a:t>Move</a:t>
          </a:r>
        </a:p>
      </dsp:txBody>
      <dsp:txXfrm>
        <a:off x="0" y="883526"/>
        <a:ext cx="1256374" cy="832911"/>
      </dsp:txXfrm>
    </dsp:sp>
    <dsp:sp modelId="{8AE27781-4630-DD44-981C-12D256A69686}">
      <dsp:nvSpPr>
        <dsp:cNvPr id="0" name=""/>
        <dsp:cNvSpPr/>
      </dsp:nvSpPr>
      <dsp:spPr>
        <a:xfrm>
          <a:off x="1256374" y="1766412"/>
          <a:ext cx="5025498" cy="832911"/>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509" tIns="211559" rIns="97509" bIns="211559" numCol="1" spcCol="1270" anchor="ctr" anchorCtr="0">
          <a:noAutofit/>
        </a:bodyPr>
        <a:lstStyle/>
        <a:p>
          <a:pPr marL="0" lvl="0" indent="0" algn="l" defTabSz="889000">
            <a:lnSpc>
              <a:spcPct val="90000"/>
            </a:lnSpc>
            <a:spcBef>
              <a:spcPct val="0"/>
            </a:spcBef>
            <a:spcAft>
              <a:spcPct val="35000"/>
            </a:spcAft>
            <a:buNone/>
          </a:pPr>
          <a:r>
            <a:rPr lang="en-US" sz="2000" kern="1200" dirty="0"/>
            <a:t>Use natural gestures  </a:t>
          </a:r>
        </a:p>
      </dsp:txBody>
      <dsp:txXfrm>
        <a:off x="1256374" y="1766412"/>
        <a:ext cx="5025498" cy="832911"/>
      </dsp:txXfrm>
    </dsp:sp>
    <dsp:sp modelId="{71231D43-FC46-BE41-AE7A-3C6410B30246}">
      <dsp:nvSpPr>
        <dsp:cNvPr id="0" name=""/>
        <dsp:cNvSpPr/>
      </dsp:nvSpPr>
      <dsp:spPr>
        <a:xfrm>
          <a:off x="0" y="1766412"/>
          <a:ext cx="1256374" cy="832911"/>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483" tIns="82273" rIns="66483" bIns="82273" numCol="1" spcCol="1270" anchor="ctr" anchorCtr="0">
          <a:noAutofit/>
        </a:bodyPr>
        <a:lstStyle/>
        <a:p>
          <a:pPr marL="0" lvl="0" indent="0" algn="ctr" defTabSz="1111250">
            <a:lnSpc>
              <a:spcPct val="90000"/>
            </a:lnSpc>
            <a:spcBef>
              <a:spcPct val="0"/>
            </a:spcBef>
            <a:spcAft>
              <a:spcPct val="35000"/>
            </a:spcAft>
            <a:buNone/>
          </a:pPr>
          <a:r>
            <a:rPr lang="en-US" sz="2500" kern="1200"/>
            <a:t>Use</a:t>
          </a:r>
        </a:p>
      </dsp:txBody>
      <dsp:txXfrm>
        <a:off x="0" y="1766412"/>
        <a:ext cx="1256374" cy="832911"/>
      </dsp:txXfrm>
    </dsp:sp>
    <dsp:sp modelId="{90157BD6-BD56-1D4A-80B3-E4EF01DA3E11}">
      <dsp:nvSpPr>
        <dsp:cNvPr id="0" name=""/>
        <dsp:cNvSpPr/>
      </dsp:nvSpPr>
      <dsp:spPr>
        <a:xfrm>
          <a:off x="1256374" y="2649298"/>
          <a:ext cx="5025498" cy="832911"/>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509" tIns="211559" rIns="97509" bIns="211559" numCol="1" spcCol="1270" anchor="ctr" anchorCtr="0">
          <a:noAutofit/>
        </a:bodyPr>
        <a:lstStyle/>
        <a:p>
          <a:pPr marL="0" lvl="0" indent="0" algn="l" defTabSz="889000">
            <a:lnSpc>
              <a:spcPct val="90000"/>
            </a:lnSpc>
            <a:spcBef>
              <a:spcPct val="0"/>
            </a:spcBef>
            <a:spcAft>
              <a:spcPct val="35000"/>
            </a:spcAft>
            <a:buNone/>
          </a:pPr>
          <a:r>
            <a:rPr lang="en-US" sz="2000" kern="1200" dirty="0"/>
            <a:t>Make eye contact with all </a:t>
          </a:r>
        </a:p>
      </dsp:txBody>
      <dsp:txXfrm>
        <a:off x="1256374" y="2649298"/>
        <a:ext cx="5025498" cy="832911"/>
      </dsp:txXfrm>
    </dsp:sp>
    <dsp:sp modelId="{74DEE479-FDB7-B641-BC87-2F18218CF2C8}">
      <dsp:nvSpPr>
        <dsp:cNvPr id="0" name=""/>
        <dsp:cNvSpPr/>
      </dsp:nvSpPr>
      <dsp:spPr>
        <a:xfrm>
          <a:off x="0" y="2649298"/>
          <a:ext cx="1256374" cy="832911"/>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483" tIns="82273" rIns="66483" bIns="82273" numCol="1" spcCol="1270" anchor="ctr" anchorCtr="0">
          <a:noAutofit/>
        </a:bodyPr>
        <a:lstStyle/>
        <a:p>
          <a:pPr marL="0" lvl="0" indent="0" algn="ctr" defTabSz="1111250">
            <a:lnSpc>
              <a:spcPct val="90000"/>
            </a:lnSpc>
            <a:spcBef>
              <a:spcPct val="0"/>
            </a:spcBef>
            <a:spcAft>
              <a:spcPct val="35000"/>
            </a:spcAft>
            <a:buNone/>
          </a:pPr>
          <a:r>
            <a:rPr lang="en-US" sz="2500" kern="1200"/>
            <a:t>Make</a:t>
          </a:r>
        </a:p>
      </dsp:txBody>
      <dsp:txXfrm>
        <a:off x="0" y="2649298"/>
        <a:ext cx="1256374" cy="832911"/>
      </dsp:txXfrm>
    </dsp:sp>
    <dsp:sp modelId="{1147C3A8-FAEE-0944-8716-E78F027372A5}">
      <dsp:nvSpPr>
        <dsp:cNvPr id="0" name=""/>
        <dsp:cNvSpPr/>
      </dsp:nvSpPr>
      <dsp:spPr>
        <a:xfrm>
          <a:off x="1256374" y="3532184"/>
          <a:ext cx="5025498" cy="832911"/>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509" tIns="211559" rIns="97509" bIns="211559" numCol="1" spcCol="1270" anchor="ctr" anchorCtr="0">
          <a:noAutofit/>
        </a:bodyPr>
        <a:lstStyle/>
        <a:p>
          <a:pPr marL="0" lvl="0" indent="0" algn="l" defTabSz="889000">
            <a:lnSpc>
              <a:spcPct val="90000"/>
            </a:lnSpc>
            <a:spcBef>
              <a:spcPct val="0"/>
            </a:spcBef>
            <a:spcAft>
              <a:spcPct val="35000"/>
            </a:spcAft>
            <a:buNone/>
          </a:pPr>
          <a:r>
            <a:rPr lang="en-US" sz="2000" kern="1200" dirty="0"/>
            <a:t>Project open &amp; powerful body language</a:t>
          </a:r>
        </a:p>
      </dsp:txBody>
      <dsp:txXfrm>
        <a:off x="1256374" y="3532184"/>
        <a:ext cx="5025498" cy="832911"/>
      </dsp:txXfrm>
    </dsp:sp>
    <dsp:sp modelId="{E93E4D41-4E0C-8842-956B-AD4152DEBE87}">
      <dsp:nvSpPr>
        <dsp:cNvPr id="0" name=""/>
        <dsp:cNvSpPr/>
      </dsp:nvSpPr>
      <dsp:spPr>
        <a:xfrm>
          <a:off x="0" y="3532184"/>
          <a:ext cx="1256374" cy="832911"/>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483" tIns="82273" rIns="66483" bIns="82273" numCol="1" spcCol="1270" anchor="ctr" anchorCtr="0">
          <a:noAutofit/>
        </a:bodyPr>
        <a:lstStyle/>
        <a:p>
          <a:pPr marL="0" lvl="0" indent="0" algn="ctr" defTabSz="1111250">
            <a:lnSpc>
              <a:spcPct val="90000"/>
            </a:lnSpc>
            <a:spcBef>
              <a:spcPct val="0"/>
            </a:spcBef>
            <a:spcAft>
              <a:spcPct val="35000"/>
            </a:spcAft>
            <a:buNone/>
          </a:pPr>
          <a:r>
            <a:rPr lang="en-US" sz="2500" kern="1200" dirty="0"/>
            <a:t>Project</a:t>
          </a:r>
        </a:p>
      </dsp:txBody>
      <dsp:txXfrm>
        <a:off x="0" y="3532184"/>
        <a:ext cx="1256374" cy="832911"/>
      </dsp:txXfrm>
    </dsp:sp>
    <dsp:sp modelId="{9EA41665-7D9F-9B4E-BD7F-127B0504F464}">
      <dsp:nvSpPr>
        <dsp:cNvPr id="0" name=""/>
        <dsp:cNvSpPr/>
      </dsp:nvSpPr>
      <dsp:spPr>
        <a:xfrm>
          <a:off x="1256374" y="4415070"/>
          <a:ext cx="5025498" cy="832911"/>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509" tIns="211559" rIns="97509" bIns="211559" numCol="1" spcCol="1270" anchor="ctr" anchorCtr="0">
          <a:noAutofit/>
        </a:bodyPr>
        <a:lstStyle/>
        <a:p>
          <a:pPr marL="0" lvl="0" indent="0" algn="l" defTabSz="889000">
            <a:lnSpc>
              <a:spcPct val="90000"/>
            </a:lnSpc>
            <a:spcBef>
              <a:spcPct val="0"/>
            </a:spcBef>
            <a:spcAft>
              <a:spcPct val="35000"/>
            </a:spcAft>
            <a:buNone/>
          </a:pPr>
          <a:r>
            <a:rPr lang="en-US" sz="2000" kern="1200" dirty="0"/>
            <a:t>Vary tone, volume &amp; sentence structure</a:t>
          </a:r>
        </a:p>
      </dsp:txBody>
      <dsp:txXfrm>
        <a:off x="1256374" y="4415070"/>
        <a:ext cx="5025498" cy="832911"/>
      </dsp:txXfrm>
    </dsp:sp>
    <dsp:sp modelId="{253A24EE-610F-8443-B0EC-AFE78820146E}">
      <dsp:nvSpPr>
        <dsp:cNvPr id="0" name=""/>
        <dsp:cNvSpPr/>
      </dsp:nvSpPr>
      <dsp:spPr>
        <a:xfrm>
          <a:off x="0" y="4415070"/>
          <a:ext cx="1256374" cy="832911"/>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483" tIns="82273" rIns="66483" bIns="82273" numCol="1" spcCol="1270" anchor="ctr" anchorCtr="0">
          <a:noAutofit/>
        </a:bodyPr>
        <a:lstStyle/>
        <a:p>
          <a:pPr marL="0" lvl="0" indent="0" algn="ctr" defTabSz="1111250">
            <a:lnSpc>
              <a:spcPct val="90000"/>
            </a:lnSpc>
            <a:spcBef>
              <a:spcPct val="0"/>
            </a:spcBef>
            <a:spcAft>
              <a:spcPct val="35000"/>
            </a:spcAft>
            <a:buNone/>
          </a:pPr>
          <a:r>
            <a:rPr lang="en-US" sz="2500" kern="1200"/>
            <a:t>Vary</a:t>
          </a:r>
        </a:p>
      </dsp:txBody>
      <dsp:txXfrm>
        <a:off x="0" y="4415070"/>
        <a:ext cx="1256374" cy="8329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9CD489-8B7C-441B-AE8F-B112E49E8BAD}">
      <dsp:nvSpPr>
        <dsp:cNvPr id="0" name=""/>
        <dsp:cNvSpPr/>
      </dsp:nvSpPr>
      <dsp:spPr>
        <a:xfrm>
          <a:off x="509279" y="202122"/>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26CF68-094F-40E1-A7C5-610C2EC3F9EF}">
      <dsp:nvSpPr>
        <dsp:cNvPr id="0" name=""/>
        <dsp:cNvSpPr/>
      </dsp:nvSpPr>
      <dsp:spPr>
        <a:xfrm>
          <a:off x="743279" y="436122"/>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BF60A76-A5E3-4E78-B242-1C7CCB5A0A8B}">
      <dsp:nvSpPr>
        <dsp:cNvPr id="0" name=""/>
        <dsp:cNvSpPr/>
      </dsp:nvSpPr>
      <dsp:spPr>
        <a:xfrm>
          <a:off x="158279" y="164212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Captures attention</a:t>
          </a:r>
        </a:p>
      </dsp:txBody>
      <dsp:txXfrm>
        <a:off x="158279" y="1642122"/>
        <a:ext cx="1800000" cy="720000"/>
      </dsp:txXfrm>
    </dsp:sp>
    <dsp:sp modelId="{05752A6B-90C1-473A-893A-EDBAF7C311AA}">
      <dsp:nvSpPr>
        <dsp:cNvPr id="0" name=""/>
        <dsp:cNvSpPr/>
      </dsp:nvSpPr>
      <dsp:spPr>
        <a:xfrm>
          <a:off x="2624279" y="202122"/>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54AC0D-8ED7-47DB-BEA6-D821C4C57145}">
      <dsp:nvSpPr>
        <dsp:cNvPr id="0" name=""/>
        <dsp:cNvSpPr/>
      </dsp:nvSpPr>
      <dsp:spPr>
        <a:xfrm>
          <a:off x="2858279" y="436122"/>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4E1B495-0BE5-4E8B-A670-A8193785886B}">
      <dsp:nvSpPr>
        <dsp:cNvPr id="0" name=""/>
        <dsp:cNvSpPr/>
      </dsp:nvSpPr>
      <dsp:spPr>
        <a:xfrm>
          <a:off x="2273279" y="164212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Focuses on people and action </a:t>
          </a:r>
        </a:p>
        <a:p>
          <a:pPr marL="0" lvl="0" indent="0" algn="ctr" defTabSz="577850">
            <a:lnSpc>
              <a:spcPct val="90000"/>
            </a:lnSpc>
            <a:spcBef>
              <a:spcPct val="0"/>
            </a:spcBef>
            <a:spcAft>
              <a:spcPct val="35000"/>
            </a:spcAft>
            <a:buNone/>
            <a:defRPr cap="all"/>
          </a:pPr>
          <a:r>
            <a:rPr lang="en-US" sz="1300" kern="1200" dirty="0"/>
            <a:t>(not law)</a:t>
          </a:r>
        </a:p>
      </dsp:txBody>
      <dsp:txXfrm>
        <a:off x="2273279" y="1642122"/>
        <a:ext cx="1800000" cy="720000"/>
      </dsp:txXfrm>
    </dsp:sp>
    <dsp:sp modelId="{AD89A9CF-0219-476E-A03C-79D682ACC62E}">
      <dsp:nvSpPr>
        <dsp:cNvPr id="0" name=""/>
        <dsp:cNvSpPr/>
      </dsp:nvSpPr>
      <dsp:spPr>
        <a:xfrm>
          <a:off x="4739279" y="202122"/>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7D3F09-994E-48DE-9079-7E7AFD42A77A}">
      <dsp:nvSpPr>
        <dsp:cNvPr id="0" name=""/>
        <dsp:cNvSpPr/>
      </dsp:nvSpPr>
      <dsp:spPr>
        <a:xfrm>
          <a:off x="4973279" y="436122"/>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CC1D821-1FD0-48FC-A3A6-E145B4CE89FF}">
      <dsp:nvSpPr>
        <dsp:cNvPr id="0" name=""/>
        <dsp:cNvSpPr/>
      </dsp:nvSpPr>
      <dsp:spPr>
        <a:xfrm>
          <a:off x="4388279" y="164212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Creates a visual scene</a:t>
          </a:r>
        </a:p>
      </dsp:txBody>
      <dsp:txXfrm>
        <a:off x="4388279" y="1642122"/>
        <a:ext cx="1800000" cy="720000"/>
      </dsp:txXfrm>
    </dsp:sp>
    <dsp:sp modelId="{B4F789CA-12AB-494C-8DC0-82FCF481951B}">
      <dsp:nvSpPr>
        <dsp:cNvPr id="0" name=""/>
        <dsp:cNvSpPr/>
      </dsp:nvSpPr>
      <dsp:spPr>
        <a:xfrm>
          <a:off x="6854279" y="202122"/>
          <a:ext cx="1098000" cy="109800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125894-B3B3-4601-86C8-6D33861A314C}">
      <dsp:nvSpPr>
        <dsp:cNvPr id="0" name=""/>
        <dsp:cNvSpPr/>
      </dsp:nvSpPr>
      <dsp:spPr>
        <a:xfrm>
          <a:off x="7088279" y="436122"/>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F0949D-E39B-4643-9672-21285E51DAF7}">
      <dsp:nvSpPr>
        <dsp:cNvPr id="0" name=""/>
        <dsp:cNvSpPr/>
      </dsp:nvSpPr>
      <dsp:spPr>
        <a:xfrm>
          <a:off x="6503279" y="164212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Chronicles the story (maximize flow and impact)</a:t>
          </a:r>
        </a:p>
      </dsp:txBody>
      <dsp:txXfrm>
        <a:off x="6503279" y="1642122"/>
        <a:ext cx="1800000" cy="720000"/>
      </dsp:txXfrm>
    </dsp:sp>
    <dsp:sp modelId="{8795F79D-15C1-4AF9-8FB9-12FD5E99B931}">
      <dsp:nvSpPr>
        <dsp:cNvPr id="0" name=""/>
        <dsp:cNvSpPr/>
      </dsp:nvSpPr>
      <dsp:spPr>
        <a:xfrm>
          <a:off x="8969279" y="202122"/>
          <a:ext cx="1098000" cy="109800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D15ECA-7BB2-4BA5-BDB0-5152A5DA687B}">
      <dsp:nvSpPr>
        <dsp:cNvPr id="0" name=""/>
        <dsp:cNvSpPr/>
      </dsp:nvSpPr>
      <dsp:spPr>
        <a:xfrm>
          <a:off x="9203279" y="436122"/>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E7ABC01-AFA6-4C2B-ABF1-53BF67BCE77A}">
      <dsp:nvSpPr>
        <dsp:cNvPr id="0" name=""/>
        <dsp:cNvSpPr/>
      </dsp:nvSpPr>
      <dsp:spPr>
        <a:xfrm>
          <a:off x="8618279" y="164212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Provides coming attractions </a:t>
          </a:r>
        </a:p>
      </dsp:txBody>
      <dsp:txXfrm>
        <a:off x="8618279" y="1642122"/>
        <a:ext cx="18000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FFA057-3BB3-4906-AD5B-56A12713F65C}">
      <dsp:nvSpPr>
        <dsp:cNvPr id="0" name=""/>
        <dsp:cNvSpPr/>
      </dsp:nvSpPr>
      <dsp:spPr>
        <a:xfrm>
          <a:off x="0" y="640"/>
          <a:ext cx="6281873" cy="149924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7B0B7A-39E5-4BEB-BCEC-B6C7CD770390}">
      <dsp:nvSpPr>
        <dsp:cNvPr id="0" name=""/>
        <dsp:cNvSpPr/>
      </dsp:nvSpPr>
      <dsp:spPr>
        <a:xfrm>
          <a:off x="453520" y="337969"/>
          <a:ext cx="824582" cy="8245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2B0057-2A12-40CF-9AF3-9456CCE17A5D}">
      <dsp:nvSpPr>
        <dsp:cNvPr id="0" name=""/>
        <dsp:cNvSpPr/>
      </dsp:nvSpPr>
      <dsp:spPr>
        <a:xfrm>
          <a:off x="1731622" y="640"/>
          <a:ext cx="4550250" cy="1499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670" tIns="158670" rIns="158670" bIns="158670" numCol="1" spcCol="1270" anchor="ctr" anchorCtr="0">
          <a:noAutofit/>
        </a:bodyPr>
        <a:lstStyle/>
        <a:p>
          <a:pPr marL="0" lvl="0" indent="0" algn="l" defTabSz="1111250">
            <a:lnSpc>
              <a:spcPct val="100000"/>
            </a:lnSpc>
            <a:spcBef>
              <a:spcPct val="0"/>
            </a:spcBef>
            <a:spcAft>
              <a:spcPct val="35000"/>
            </a:spcAft>
            <a:buNone/>
          </a:pPr>
          <a:r>
            <a:rPr lang="en-US" sz="2500" kern="1200"/>
            <a:t>Repeat your themes </a:t>
          </a:r>
        </a:p>
      </dsp:txBody>
      <dsp:txXfrm>
        <a:off x="1731622" y="640"/>
        <a:ext cx="4550250" cy="1499240"/>
      </dsp:txXfrm>
    </dsp:sp>
    <dsp:sp modelId="{3286EEED-3DE3-4D86-B713-D8FA51A94B10}">
      <dsp:nvSpPr>
        <dsp:cNvPr id="0" name=""/>
        <dsp:cNvSpPr/>
      </dsp:nvSpPr>
      <dsp:spPr>
        <a:xfrm>
          <a:off x="0" y="1874690"/>
          <a:ext cx="6281873" cy="149924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2CA55A-D64E-4F9F-868C-21E2D76174E3}">
      <dsp:nvSpPr>
        <dsp:cNvPr id="0" name=""/>
        <dsp:cNvSpPr/>
      </dsp:nvSpPr>
      <dsp:spPr>
        <a:xfrm>
          <a:off x="453520" y="2212019"/>
          <a:ext cx="824582" cy="82458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57CAF6-982F-459C-AFE5-AEAACBB5A014}">
      <dsp:nvSpPr>
        <dsp:cNvPr id="0" name=""/>
        <dsp:cNvSpPr/>
      </dsp:nvSpPr>
      <dsp:spPr>
        <a:xfrm>
          <a:off x="1731622" y="1874690"/>
          <a:ext cx="4550250" cy="1499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670" tIns="158670" rIns="158670" bIns="158670" numCol="1" spcCol="1270" anchor="ctr" anchorCtr="0">
          <a:noAutofit/>
        </a:bodyPr>
        <a:lstStyle/>
        <a:p>
          <a:pPr marL="0" lvl="0" indent="0" algn="l" defTabSz="1111250">
            <a:lnSpc>
              <a:spcPct val="100000"/>
            </a:lnSpc>
            <a:spcBef>
              <a:spcPct val="0"/>
            </a:spcBef>
            <a:spcAft>
              <a:spcPct val="35000"/>
            </a:spcAft>
            <a:buNone/>
          </a:pPr>
          <a:r>
            <a:rPr lang="en-US" sz="2500" kern="1200"/>
            <a:t>Remind the jury the main reason(s) why they should find in favor of your client</a:t>
          </a:r>
        </a:p>
      </dsp:txBody>
      <dsp:txXfrm>
        <a:off x="1731622" y="1874690"/>
        <a:ext cx="4550250" cy="1499240"/>
      </dsp:txXfrm>
    </dsp:sp>
    <dsp:sp modelId="{398570A4-DEB0-4F5B-A702-6B87F4DE4051}">
      <dsp:nvSpPr>
        <dsp:cNvPr id="0" name=""/>
        <dsp:cNvSpPr/>
      </dsp:nvSpPr>
      <dsp:spPr>
        <a:xfrm>
          <a:off x="0" y="3748741"/>
          <a:ext cx="6281873" cy="149924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4B43B4-8967-4CC3-92EA-A4A16D51B10C}">
      <dsp:nvSpPr>
        <dsp:cNvPr id="0" name=""/>
        <dsp:cNvSpPr/>
      </dsp:nvSpPr>
      <dsp:spPr>
        <a:xfrm>
          <a:off x="453520" y="4086070"/>
          <a:ext cx="824582" cy="82458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70506D-2FC0-45FE-809F-0D9B3D6407F6}">
      <dsp:nvSpPr>
        <dsp:cNvPr id="0" name=""/>
        <dsp:cNvSpPr/>
      </dsp:nvSpPr>
      <dsp:spPr>
        <a:xfrm>
          <a:off x="1731622" y="3748741"/>
          <a:ext cx="4550250" cy="1499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670" tIns="158670" rIns="158670" bIns="158670" numCol="1" spcCol="1270" anchor="ctr" anchorCtr="0">
          <a:noAutofit/>
        </a:bodyPr>
        <a:lstStyle/>
        <a:p>
          <a:pPr marL="0" lvl="0" indent="0" algn="l" defTabSz="1111250">
            <a:lnSpc>
              <a:spcPct val="100000"/>
            </a:lnSpc>
            <a:spcBef>
              <a:spcPct val="0"/>
            </a:spcBef>
            <a:spcAft>
              <a:spcPct val="35000"/>
            </a:spcAft>
            <a:buNone/>
          </a:pPr>
          <a:r>
            <a:rPr lang="en-US" sz="2500" kern="1200"/>
            <a:t>Exude passion for your case</a:t>
          </a:r>
        </a:p>
      </dsp:txBody>
      <dsp:txXfrm>
        <a:off x="1731622" y="3748741"/>
        <a:ext cx="4550250" cy="14992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CB0062-716D-A64C-B5FC-3CF38FCF11EA}">
      <dsp:nvSpPr>
        <dsp:cNvPr id="0" name=""/>
        <dsp:cNvSpPr/>
      </dsp:nvSpPr>
      <dsp:spPr>
        <a:xfrm>
          <a:off x="0" y="0"/>
          <a:ext cx="6591370" cy="94315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dirty="0"/>
            <a:t>Setting the Scene</a:t>
          </a:r>
          <a:endParaRPr lang="en-US" sz="3600" kern="1200" dirty="0"/>
        </a:p>
      </dsp:txBody>
      <dsp:txXfrm>
        <a:off x="46041" y="46041"/>
        <a:ext cx="6499288" cy="851077"/>
      </dsp:txXfrm>
    </dsp:sp>
    <dsp:sp modelId="{A49AA267-FDD2-4844-8314-9C2FEE280E83}">
      <dsp:nvSpPr>
        <dsp:cNvPr id="0" name=""/>
        <dsp:cNvSpPr/>
      </dsp:nvSpPr>
      <dsp:spPr>
        <a:xfrm>
          <a:off x="0" y="947605"/>
          <a:ext cx="6591370" cy="5184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276" tIns="25400" rIns="142240" bIns="25400" numCol="1" spcCol="1270" anchor="t" anchorCtr="0">
          <a:noAutofit/>
        </a:bodyPr>
        <a:lstStyle/>
        <a:p>
          <a:pPr marL="228600" lvl="1" indent="-228600" algn="l" defTabSz="889000">
            <a:lnSpc>
              <a:spcPct val="90000"/>
            </a:lnSpc>
            <a:spcBef>
              <a:spcPct val="0"/>
            </a:spcBef>
            <a:spcAft>
              <a:spcPts val="600"/>
            </a:spcAft>
            <a:buChar char="•"/>
          </a:pPr>
          <a:r>
            <a:rPr lang="en-US" sz="2000" b="1" kern="1200" dirty="0">
              <a:solidFill>
                <a:schemeClr val="accent1">
                  <a:lumMod val="50000"/>
                </a:schemeClr>
              </a:solidFill>
            </a:rPr>
            <a:t>Energize the events by using active language that connotes and taps into emotion</a:t>
          </a:r>
        </a:p>
        <a:p>
          <a:pPr marL="228600" lvl="1" indent="-228600" algn="l" defTabSz="889000">
            <a:lnSpc>
              <a:spcPct val="90000"/>
            </a:lnSpc>
            <a:spcBef>
              <a:spcPct val="0"/>
            </a:spcBef>
            <a:spcAft>
              <a:spcPts val="600"/>
            </a:spcAft>
            <a:buChar char="•"/>
          </a:pPr>
          <a:endParaRPr lang="en-US" sz="2000" b="1" kern="1200" dirty="0">
            <a:solidFill>
              <a:schemeClr val="accent1">
                <a:lumMod val="50000"/>
              </a:schemeClr>
            </a:solidFill>
          </a:endParaRPr>
        </a:p>
        <a:p>
          <a:pPr marL="228600" lvl="1" indent="-228600" algn="l" defTabSz="889000">
            <a:lnSpc>
              <a:spcPct val="90000"/>
            </a:lnSpc>
            <a:spcBef>
              <a:spcPct val="0"/>
            </a:spcBef>
            <a:spcAft>
              <a:spcPct val="20000"/>
            </a:spcAft>
            <a:buChar char="•"/>
          </a:pPr>
          <a:r>
            <a:rPr lang="en-US" sz="2000" b="1" kern="1200" dirty="0">
              <a:solidFill>
                <a:schemeClr val="accent1">
                  <a:lumMod val="50000"/>
                </a:schemeClr>
              </a:solidFill>
            </a:rPr>
            <a:t>Use the present tense, </a:t>
          </a:r>
          <a:r>
            <a:rPr lang="en-US" sz="2000" b="1" i="0" kern="1200" dirty="0">
              <a:solidFill>
                <a:schemeClr val="accent1">
                  <a:lumMod val="50000"/>
                </a:schemeClr>
              </a:solidFill>
            </a:rPr>
            <a:t>but don’t violate the “GOLDEN RULE”</a:t>
          </a:r>
        </a:p>
        <a:p>
          <a:pPr marL="228600" lvl="1" indent="-228600" algn="l" defTabSz="889000">
            <a:lnSpc>
              <a:spcPct val="90000"/>
            </a:lnSpc>
            <a:spcBef>
              <a:spcPct val="0"/>
            </a:spcBef>
            <a:spcAft>
              <a:spcPct val="20000"/>
            </a:spcAft>
            <a:buChar char="•"/>
          </a:pPr>
          <a:endParaRPr lang="en-US" sz="2000" b="1" i="0" kern="1200" dirty="0">
            <a:solidFill>
              <a:schemeClr val="accent1">
                <a:lumMod val="50000"/>
              </a:schemeClr>
            </a:solidFill>
          </a:endParaRPr>
        </a:p>
        <a:p>
          <a:pPr marL="342900" lvl="2" indent="-171450" algn="just" defTabSz="711200">
            <a:lnSpc>
              <a:spcPct val="90000"/>
            </a:lnSpc>
            <a:spcBef>
              <a:spcPct val="0"/>
            </a:spcBef>
            <a:spcAft>
              <a:spcPct val="20000"/>
            </a:spcAft>
            <a:buFont typeface="Wingdings" panose="05000000000000000000" pitchFamily="2" charset="2"/>
            <a:buChar char="Ø"/>
          </a:pPr>
          <a:r>
            <a:rPr lang="en-US" sz="1600" u="sng" kern="1200" dirty="0">
              <a:highlight>
                <a:srgbClr val="FFFF00"/>
              </a:highlight>
            </a:rPr>
            <a:t>The Golden Rule</a:t>
          </a:r>
          <a:r>
            <a:rPr lang="en-US" sz="1600" kern="1200" dirty="0"/>
            <a:t>: You cannot tell the jury to “put/picture/think of/imagine themselves in the position of” anyone involved in the case (a defendant, victim, plaintiff, witness, etc.).  </a:t>
          </a:r>
        </a:p>
        <a:p>
          <a:pPr marL="342900" lvl="3" indent="-114300" algn="just" defTabSz="666750">
            <a:lnSpc>
              <a:spcPct val="90000"/>
            </a:lnSpc>
            <a:spcBef>
              <a:spcPct val="0"/>
            </a:spcBef>
            <a:spcAft>
              <a:spcPct val="20000"/>
            </a:spcAft>
            <a:buFont typeface="Wingdings" panose="05000000000000000000" pitchFamily="2" charset="2"/>
            <a:buChar char="v"/>
          </a:pPr>
          <a:r>
            <a:rPr lang="en-US" sz="1500" kern="1200" dirty="0"/>
            <a:t> This is because juries are only supposed to render verdicts based on the evidence presented in court and the law as instructed by the judge, not use what they would have done under the circumstances to determine what happened.  </a:t>
          </a:r>
          <a:endParaRPr lang="en-US" sz="1600" kern="1200" dirty="0"/>
        </a:p>
        <a:p>
          <a:pPr marL="342900" lvl="3" indent="-114300" algn="just" defTabSz="666750">
            <a:lnSpc>
              <a:spcPct val="90000"/>
            </a:lnSpc>
            <a:spcBef>
              <a:spcPct val="0"/>
            </a:spcBef>
            <a:spcAft>
              <a:spcPct val="20000"/>
            </a:spcAft>
            <a:buFont typeface="Wingdings" panose="05000000000000000000" pitchFamily="2" charset="2"/>
            <a:buChar char="v"/>
          </a:pPr>
          <a:r>
            <a:rPr lang="en-US" sz="1500" kern="1200" dirty="0"/>
            <a:t> However, that doesn’t mean you can’t use other compelling, present tense language to evoke emotion and understanding from the jury about what happened in the case.</a:t>
          </a:r>
        </a:p>
        <a:p>
          <a:pPr marL="228600" lvl="2" indent="-114300" algn="just" defTabSz="666750">
            <a:lnSpc>
              <a:spcPct val="90000"/>
            </a:lnSpc>
            <a:spcBef>
              <a:spcPct val="0"/>
            </a:spcBef>
            <a:spcAft>
              <a:spcPct val="20000"/>
            </a:spcAft>
            <a:buFont typeface="Wingdings" panose="05000000000000000000" pitchFamily="2" charset="2"/>
            <a:buChar char="v"/>
          </a:pPr>
          <a:endParaRPr lang="en-US" sz="1500" kern="1200" dirty="0"/>
        </a:p>
        <a:p>
          <a:pPr marL="228600" lvl="1" indent="-228600" algn="l" defTabSz="889000">
            <a:lnSpc>
              <a:spcPct val="90000"/>
            </a:lnSpc>
            <a:spcBef>
              <a:spcPct val="0"/>
            </a:spcBef>
            <a:spcAft>
              <a:spcPct val="20000"/>
            </a:spcAft>
            <a:buFont typeface="Arial" panose="020B0604020202020204" pitchFamily="34" charset="0"/>
            <a:buChar char="•"/>
          </a:pPr>
          <a:r>
            <a:rPr lang="en-US" sz="2000" b="1" kern="1200" dirty="0">
              <a:solidFill>
                <a:schemeClr val="accent1">
                  <a:lumMod val="50000"/>
                </a:schemeClr>
              </a:solidFill>
            </a:rPr>
            <a:t>Use "zoom in" and "speed changes" to emphasize and transition</a:t>
          </a:r>
        </a:p>
      </dsp:txBody>
      <dsp:txXfrm>
        <a:off x="0" y="947605"/>
        <a:ext cx="6591370" cy="5184837"/>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E75A57D-081C-1D46-BA20-56115E7538A1}" type="datetimeFigureOut">
              <a:rPr lang="en-US" smtClean="0"/>
              <a:t>5/23/2022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DB7BB04-1CC8-B546-9A79-F417672A3B0B}" type="slidenum">
              <a:rPr lang="en-US" smtClean="0"/>
              <a:t>‹#›</a:t>
            </a:fld>
            <a:endParaRPr lang="en-US"/>
          </a:p>
        </p:txBody>
      </p:sp>
    </p:spTree>
    <p:extLst>
      <p:ext uri="{BB962C8B-B14F-4D97-AF65-F5344CB8AC3E}">
        <p14:creationId xmlns:p14="http://schemas.microsoft.com/office/powerpoint/2010/main" val="935269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B7BB04-1CC8-B546-9A79-F417672A3B0B}" type="slidenum">
              <a:rPr lang="en-US" smtClean="0"/>
              <a:t>2</a:t>
            </a:fld>
            <a:endParaRPr lang="en-US"/>
          </a:p>
        </p:txBody>
      </p:sp>
    </p:spTree>
    <p:extLst>
      <p:ext uri="{BB962C8B-B14F-4D97-AF65-F5344CB8AC3E}">
        <p14:creationId xmlns:p14="http://schemas.microsoft.com/office/powerpoint/2010/main" val="107358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B7BB04-1CC8-B546-9A79-F417672A3B0B}" type="slidenum">
              <a:rPr lang="en-US" smtClean="0"/>
              <a:t>3</a:t>
            </a:fld>
            <a:endParaRPr lang="en-US"/>
          </a:p>
        </p:txBody>
      </p:sp>
    </p:spTree>
    <p:extLst>
      <p:ext uri="{BB962C8B-B14F-4D97-AF65-F5344CB8AC3E}">
        <p14:creationId xmlns:p14="http://schemas.microsoft.com/office/powerpoint/2010/main" val="1126666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74CB48CB-2CCA-964C-998B-357B8A2249D6}" type="datetimeFigureOut">
              <a:rPr lang="en-US" smtClean="0"/>
              <a:t>5/23/2022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C9AA97A5-05E2-BB47-934A-EF10DE3C3E36}" type="slidenum">
              <a:rPr lang="en-US" smtClean="0"/>
              <a:t>‹#›</a:t>
            </a:fld>
            <a:endParaRPr lang="en-US"/>
          </a:p>
        </p:txBody>
      </p:sp>
    </p:spTree>
    <p:extLst>
      <p:ext uri="{BB962C8B-B14F-4D97-AF65-F5344CB8AC3E}">
        <p14:creationId xmlns:p14="http://schemas.microsoft.com/office/powerpoint/2010/main" val="208891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CB48CB-2CCA-964C-998B-357B8A2249D6}" type="datetimeFigureOut">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A97A5-05E2-BB47-934A-EF10DE3C3E36}" type="slidenum">
              <a:rPr lang="en-US" smtClean="0"/>
              <a:t>‹#›</a:t>
            </a:fld>
            <a:endParaRPr lang="en-US"/>
          </a:p>
        </p:txBody>
      </p:sp>
    </p:spTree>
    <p:extLst>
      <p:ext uri="{BB962C8B-B14F-4D97-AF65-F5344CB8AC3E}">
        <p14:creationId xmlns:p14="http://schemas.microsoft.com/office/powerpoint/2010/main" val="194654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74CB48CB-2CCA-964C-998B-357B8A2249D6}" type="datetimeFigureOut">
              <a:rPr lang="en-US" smtClean="0"/>
              <a:t>5/23/2022</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C9AA97A5-05E2-BB47-934A-EF10DE3C3E36}" type="slidenum">
              <a:rPr lang="en-US" smtClean="0"/>
              <a:t>‹#›</a:t>
            </a:fld>
            <a:endParaRPr lang="en-US"/>
          </a:p>
        </p:txBody>
      </p:sp>
    </p:spTree>
    <p:extLst>
      <p:ext uri="{BB962C8B-B14F-4D97-AF65-F5344CB8AC3E}">
        <p14:creationId xmlns:p14="http://schemas.microsoft.com/office/powerpoint/2010/main" val="1132518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CB48CB-2CCA-964C-998B-357B8A2249D6}" type="datetimeFigureOut">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A97A5-05E2-BB47-934A-EF10DE3C3E36}" type="slidenum">
              <a:rPr lang="en-US" smtClean="0"/>
              <a:t>‹#›</a:t>
            </a:fld>
            <a:endParaRPr lang="en-US"/>
          </a:p>
        </p:txBody>
      </p:sp>
    </p:spTree>
    <p:extLst>
      <p:ext uri="{BB962C8B-B14F-4D97-AF65-F5344CB8AC3E}">
        <p14:creationId xmlns:p14="http://schemas.microsoft.com/office/powerpoint/2010/main" val="265084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74CB48CB-2CCA-964C-998B-357B8A2249D6}" type="datetimeFigureOut">
              <a:rPr lang="en-US" smtClean="0"/>
              <a:t>5/23/2022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C9AA97A5-05E2-BB47-934A-EF10DE3C3E36}" type="slidenum">
              <a:rPr lang="en-US" smtClean="0"/>
              <a:t>‹#›</a:t>
            </a:fld>
            <a:endParaRPr lang="en-US"/>
          </a:p>
        </p:txBody>
      </p:sp>
    </p:spTree>
    <p:extLst>
      <p:ext uri="{BB962C8B-B14F-4D97-AF65-F5344CB8AC3E}">
        <p14:creationId xmlns:p14="http://schemas.microsoft.com/office/powerpoint/2010/main" val="1624457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74CB48CB-2CCA-964C-998B-357B8A2249D6}" type="datetimeFigureOut">
              <a:rPr lang="en-US" smtClean="0"/>
              <a:t>5/23/2022</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C9AA97A5-05E2-BB47-934A-EF10DE3C3E36}" type="slidenum">
              <a:rPr lang="en-US" smtClean="0"/>
              <a:t>‹#›</a:t>
            </a:fld>
            <a:endParaRPr lang="en-US"/>
          </a:p>
        </p:txBody>
      </p:sp>
    </p:spTree>
    <p:extLst>
      <p:ext uri="{BB962C8B-B14F-4D97-AF65-F5344CB8AC3E}">
        <p14:creationId xmlns:p14="http://schemas.microsoft.com/office/powerpoint/2010/main" val="2570432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74CB48CB-2CCA-964C-998B-357B8A2249D6}" type="datetimeFigureOut">
              <a:rPr lang="en-US" smtClean="0"/>
              <a:t>5/23/2022</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C9AA97A5-05E2-BB47-934A-EF10DE3C3E36}" type="slidenum">
              <a:rPr lang="en-US" smtClean="0"/>
              <a:t>‹#›</a:t>
            </a:fld>
            <a:endParaRPr lang="en-US"/>
          </a:p>
        </p:txBody>
      </p:sp>
    </p:spTree>
    <p:extLst>
      <p:ext uri="{BB962C8B-B14F-4D97-AF65-F5344CB8AC3E}">
        <p14:creationId xmlns:p14="http://schemas.microsoft.com/office/powerpoint/2010/main" val="1533517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CB48CB-2CCA-964C-998B-357B8A2249D6}" type="datetimeFigureOut">
              <a:rPr lang="en-US" smtClean="0"/>
              <a:t>5/23/2022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AA97A5-05E2-BB47-934A-EF10DE3C3E36}" type="slidenum">
              <a:rPr lang="en-US" smtClean="0"/>
              <a:t>‹#›</a:t>
            </a:fld>
            <a:endParaRPr lang="en-US"/>
          </a:p>
        </p:txBody>
      </p:sp>
    </p:spTree>
    <p:extLst>
      <p:ext uri="{BB962C8B-B14F-4D97-AF65-F5344CB8AC3E}">
        <p14:creationId xmlns:p14="http://schemas.microsoft.com/office/powerpoint/2010/main" val="2377442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74CB48CB-2CCA-964C-998B-357B8A2249D6}" type="datetimeFigureOut">
              <a:rPr lang="en-US" smtClean="0"/>
              <a:t>5/23/2022</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C9AA97A5-05E2-BB47-934A-EF10DE3C3E36}" type="slidenum">
              <a:rPr lang="en-US" smtClean="0"/>
              <a:t>‹#›</a:t>
            </a:fld>
            <a:endParaRPr lang="en-US"/>
          </a:p>
        </p:txBody>
      </p:sp>
    </p:spTree>
    <p:extLst>
      <p:ext uri="{BB962C8B-B14F-4D97-AF65-F5344CB8AC3E}">
        <p14:creationId xmlns:p14="http://schemas.microsoft.com/office/powerpoint/2010/main" val="106777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CB48CB-2CCA-964C-998B-357B8A2249D6}" type="datetimeFigureOut">
              <a:rPr lang="en-US" smtClean="0"/>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A97A5-05E2-BB47-934A-EF10DE3C3E36}" type="slidenum">
              <a:rPr lang="en-US" smtClean="0"/>
              <a:t>‹#›</a:t>
            </a:fld>
            <a:endParaRPr lang="en-US"/>
          </a:p>
        </p:txBody>
      </p:sp>
    </p:spTree>
    <p:extLst>
      <p:ext uri="{BB962C8B-B14F-4D97-AF65-F5344CB8AC3E}">
        <p14:creationId xmlns:p14="http://schemas.microsoft.com/office/powerpoint/2010/main" val="906554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74CB48CB-2CCA-964C-998B-357B8A2249D6}" type="datetimeFigureOut">
              <a:rPr lang="en-US" smtClean="0"/>
              <a:t>5/23/2022</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C9AA97A5-05E2-BB47-934A-EF10DE3C3E36}" type="slidenum">
              <a:rPr lang="en-US" smtClean="0"/>
              <a:t>‹#›</a:t>
            </a:fld>
            <a:endParaRPr lang="en-US"/>
          </a:p>
        </p:txBody>
      </p:sp>
    </p:spTree>
    <p:extLst>
      <p:ext uri="{BB962C8B-B14F-4D97-AF65-F5344CB8AC3E}">
        <p14:creationId xmlns:p14="http://schemas.microsoft.com/office/powerpoint/2010/main" val="3357293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74CB48CB-2CCA-964C-998B-357B8A2249D6}" type="datetimeFigureOut">
              <a:rPr lang="en-US" smtClean="0"/>
              <a:t>5/23/2022</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C9AA97A5-05E2-BB47-934A-EF10DE3C3E36}" type="slidenum">
              <a:rPr lang="en-US" smtClean="0"/>
              <a:t>‹#›</a:t>
            </a:fld>
            <a:endParaRPr lang="en-US"/>
          </a:p>
        </p:txBody>
      </p:sp>
    </p:spTree>
    <p:extLst>
      <p:ext uri="{BB962C8B-B14F-4D97-AF65-F5344CB8AC3E}">
        <p14:creationId xmlns:p14="http://schemas.microsoft.com/office/powerpoint/2010/main" val="14976982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diaspace.stmarytx.edu/media/NTC+Nationals+Final+Round+04.10.2021.mp4/1_6sb8c3hl" TargetMode="External"/><Relationship Id="rId2" Type="http://schemas.openxmlformats.org/officeDocument/2006/relationships/hyperlink" Target="https://www.baylor.edu/law/index.php?id=94128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https://youtu.be/usxILpnVxn4"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5500B-3E91-5B47-BA36-D3C4D9811110}"/>
              </a:ext>
            </a:extLst>
          </p:cNvPr>
          <p:cNvSpPr>
            <a:spLocks noGrp="1"/>
          </p:cNvSpPr>
          <p:nvPr>
            <p:ph type="ctrTitle"/>
          </p:nvPr>
        </p:nvSpPr>
        <p:spPr>
          <a:xfrm>
            <a:off x="1759236" y="2075504"/>
            <a:ext cx="8679915" cy="1748729"/>
          </a:xfrm>
        </p:spPr>
        <p:txBody>
          <a:bodyPr>
            <a:normAutofit/>
          </a:bodyPr>
          <a:lstStyle/>
          <a:p>
            <a:r>
              <a:rPr lang="en-US" dirty="0"/>
              <a:t>OPENING STATEMENTS &amp; STORYTELLING </a:t>
            </a:r>
          </a:p>
        </p:txBody>
      </p:sp>
    </p:spTree>
    <p:extLst>
      <p:ext uri="{BB962C8B-B14F-4D97-AF65-F5344CB8AC3E}">
        <p14:creationId xmlns:p14="http://schemas.microsoft.com/office/powerpoint/2010/main" val="2750472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Shape 43">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Shape 45">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Shape 47">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9A4F287-27FB-8042-9A8E-593B3FFF8786}"/>
              </a:ext>
            </a:extLst>
          </p:cNvPr>
          <p:cNvSpPr>
            <a:spLocks noGrp="1"/>
          </p:cNvSpPr>
          <p:nvPr>
            <p:ph type="title"/>
          </p:nvPr>
        </p:nvSpPr>
        <p:spPr>
          <a:xfrm>
            <a:off x="7874928" y="1134142"/>
            <a:ext cx="3456122" cy="4589717"/>
          </a:xfrm>
        </p:spPr>
        <p:txBody>
          <a:bodyPr>
            <a:normAutofit/>
          </a:bodyPr>
          <a:lstStyle/>
          <a:p>
            <a:pPr algn="l"/>
            <a:r>
              <a:rPr lang="en-US" sz="4100"/>
              <a:t>Avoid Argumentative Language</a:t>
            </a:r>
          </a:p>
        </p:txBody>
      </p:sp>
      <p:sp>
        <p:nvSpPr>
          <p:cNvPr id="3" name="Content Placeholder 2">
            <a:extLst>
              <a:ext uri="{FF2B5EF4-FFF2-40B4-BE49-F238E27FC236}">
                <a16:creationId xmlns:a16="http://schemas.microsoft.com/office/drawing/2014/main" id="{577A831C-862F-954B-9731-0C3AE33DDDF4}"/>
              </a:ext>
            </a:extLst>
          </p:cNvPr>
          <p:cNvSpPr>
            <a:spLocks noGrp="1"/>
          </p:cNvSpPr>
          <p:nvPr>
            <p:ph idx="1"/>
          </p:nvPr>
        </p:nvSpPr>
        <p:spPr>
          <a:xfrm>
            <a:off x="798577" y="626165"/>
            <a:ext cx="5427137" cy="5844209"/>
          </a:xfrm>
        </p:spPr>
        <p:txBody>
          <a:bodyPr>
            <a:normAutofit fontScale="70000" lnSpcReduction="20000"/>
          </a:bodyPr>
          <a:lstStyle/>
          <a:p>
            <a:r>
              <a:rPr lang="en-US" sz="2400" dirty="0"/>
              <a:t>You cannot state conclusions, only facts</a:t>
            </a:r>
          </a:p>
          <a:p>
            <a:pPr lvl="1"/>
            <a:r>
              <a:rPr lang="en-US" sz="2000" u="sng" dirty="0"/>
              <a:t>Proper</a:t>
            </a:r>
            <a:r>
              <a:rPr lang="en-US" sz="2000" dirty="0"/>
              <a:t> = She was driving 60 mph in a 35 mph zone, though a crowded intersection .</a:t>
            </a:r>
          </a:p>
          <a:p>
            <a:pPr lvl="1"/>
            <a:r>
              <a:rPr lang="en-US" sz="2000" u="sng" dirty="0"/>
              <a:t>Improper</a:t>
            </a:r>
            <a:r>
              <a:rPr lang="en-US" sz="2000" dirty="0"/>
              <a:t> = She was driving recklessly with extreme indifference to human life. </a:t>
            </a:r>
          </a:p>
          <a:p>
            <a:r>
              <a:rPr lang="en-US" sz="2400" dirty="0"/>
              <a:t>You cannot state inferences as fact</a:t>
            </a:r>
          </a:p>
          <a:p>
            <a:pPr lvl="1"/>
            <a:r>
              <a:rPr lang="en-US" sz="2000" u="sng" dirty="0"/>
              <a:t>Proper</a:t>
            </a:r>
            <a:r>
              <a:rPr lang="en-US" sz="2000" dirty="0"/>
              <a:t> = the defendant deliberately retrieved a gun, patiently waited for his target to come into range, and repeatedly fired until the gun was out of bullets.</a:t>
            </a:r>
          </a:p>
          <a:p>
            <a:pPr lvl="1"/>
            <a:r>
              <a:rPr lang="en-US" sz="2000" u="sng" dirty="0"/>
              <a:t>Improper</a:t>
            </a:r>
            <a:r>
              <a:rPr lang="en-US" sz="2000" dirty="0"/>
              <a:t> = the defendant was lying in wait for his victim, planning his attack at the perfect moment when he could inflict the most damage.</a:t>
            </a:r>
          </a:p>
          <a:p>
            <a:r>
              <a:rPr lang="en-US" sz="2400" dirty="0"/>
              <a:t>You can say what a witness or document will say</a:t>
            </a:r>
          </a:p>
          <a:p>
            <a:r>
              <a:rPr lang="en-US" sz="2400" dirty="0"/>
              <a:t>You can use the phrases “the evidence will show“ or “you will learn” to take the sting out of potentially argumentative language, but remember:</a:t>
            </a:r>
          </a:p>
          <a:p>
            <a:pPr lvl="1">
              <a:buFont typeface="Wingdings" panose="05000000000000000000" pitchFamily="2" charset="2"/>
              <a:buChar char="ü"/>
            </a:pPr>
            <a:r>
              <a:rPr lang="en-US" sz="2400" dirty="0"/>
              <a:t>it does not cure all argument</a:t>
            </a:r>
          </a:p>
          <a:p>
            <a:pPr lvl="1">
              <a:buFont typeface="Wingdings" panose="05000000000000000000" pitchFamily="2" charset="2"/>
              <a:buChar char="ü"/>
            </a:pPr>
            <a:r>
              <a:rPr lang="en-US" sz="2400" dirty="0"/>
              <a:t>it reduces effectiveness and engagement </a:t>
            </a:r>
          </a:p>
        </p:txBody>
      </p:sp>
    </p:spTree>
    <p:extLst>
      <p:ext uri="{BB962C8B-B14F-4D97-AF65-F5344CB8AC3E}">
        <p14:creationId xmlns:p14="http://schemas.microsoft.com/office/powerpoint/2010/main" val="3876405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FBCD1AA-251D-0943-95F1-C38939F0FFC0}"/>
              </a:ext>
            </a:extLst>
          </p:cNvPr>
          <p:cNvSpPr>
            <a:spLocks noGrp="1"/>
          </p:cNvSpPr>
          <p:nvPr>
            <p:ph type="title"/>
          </p:nvPr>
        </p:nvSpPr>
        <p:spPr>
          <a:xfrm>
            <a:off x="7874928" y="1134142"/>
            <a:ext cx="3456122" cy="4589717"/>
          </a:xfrm>
        </p:spPr>
        <p:txBody>
          <a:bodyPr>
            <a:normAutofit/>
          </a:bodyPr>
          <a:lstStyle/>
          <a:p>
            <a:pPr algn="l"/>
            <a:r>
              <a:rPr lang="en-US" sz="4800"/>
              <a:t>Always Remember…</a:t>
            </a:r>
          </a:p>
        </p:txBody>
      </p:sp>
      <p:sp>
        <p:nvSpPr>
          <p:cNvPr id="3" name="Content Placeholder 2">
            <a:extLst>
              <a:ext uri="{FF2B5EF4-FFF2-40B4-BE49-F238E27FC236}">
                <a16:creationId xmlns:a16="http://schemas.microsoft.com/office/drawing/2014/main" id="{59FC9A60-7976-494A-9B99-D1662BF26320}"/>
              </a:ext>
            </a:extLst>
          </p:cNvPr>
          <p:cNvSpPr>
            <a:spLocks noGrp="1"/>
          </p:cNvSpPr>
          <p:nvPr>
            <p:ph idx="1"/>
          </p:nvPr>
        </p:nvSpPr>
        <p:spPr>
          <a:xfrm>
            <a:off x="264498" y="425302"/>
            <a:ext cx="6622949" cy="5690301"/>
          </a:xfrm>
        </p:spPr>
        <p:txBody>
          <a:bodyPr>
            <a:normAutofit/>
          </a:bodyPr>
          <a:lstStyle/>
          <a:p>
            <a:r>
              <a:rPr lang="en-US" sz="2400" dirty="0"/>
              <a:t>Be short, simple and direct</a:t>
            </a:r>
          </a:p>
          <a:p>
            <a:r>
              <a:rPr lang="en-US" sz="2400" dirty="0"/>
              <a:t>Refrain from giving personal opinions</a:t>
            </a:r>
          </a:p>
          <a:p>
            <a:r>
              <a:rPr lang="en-US" sz="2400" dirty="0"/>
              <a:t>Resist legalese and discussions of law</a:t>
            </a:r>
          </a:p>
          <a:p>
            <a:r>
              <a:rPr lang="en-US" sz="2400" dirty="0"/>
              <a:t>Address weakness with CARE</a:t>
            </a:r>
          </a:p>
          <a:p>
            <a:r>
              <a:rPr lang="en-US" sz="2400" dirty="0"/>
              <a:t>Own the courtroom, but do not be a TYRANT</a:t>
            </a:r>
          </a:p>
          <a:p>
            <a:r>
              <a:rPr lang="en-US" sz="2400" dirty="0"/>
              <a:t>Embrace silence</a:t>
            </a:r>
          </a:p>
          <a:p>
            <a:r>
              <a:rPr lang="en-US" sz="2400" dirty="0"/>
              <a:t>Be respectful and polite</a:t>
            </a:r>
          </a:p>
          <a:p>
            <a:r>
              <a:rPr lang="en-US" sz="2400" dirty="0"/>
              <a:t>Prepare, prepare and prepare some more!</a:t>
            </a:r>
          </a:p>
        </p:txBody>
      </p:sp>
    </p:spTree>
    <p:extLst>
      <p:ext uri="{BB962C8B-B14F-4D97-AF65-F5344CB8AC3E}">
        <p14:creationId xmlns:p14="http://schemas.microsoft.com/office/powerpoint/2010/main" val="1980968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FBCD1AA-251D-0943-95F1-C38939F0FFC0}"/>
              </a:ext>
            </a:extLst>
          </p:cNvPr>
          <p:cNvSpPr>
            <a:spLocks noGrp="1"/>
          </p:cNvSpPr>
          <p:nvPr>
            <p:ph type="title"/>
          </p:nvPr>
        </p:nvSpPr>
        <p:spPr>
          <a:xfrm>
            <a:off x="7874928" y="1134142"/>
            <a:ext cx="3456122" cy="4589717"/>
          </a:xfrm>
        </p:spPr>
        <p:txBody>
          <a:bodyPr>
            <a:normAutofit/>
          </a:bodyPr>
          <a:lstStyle/>
          <a:p>
            <a:pPr algn="l"/>
            <a:r>
              <a:rPr lang="en-US" sz="4800" dirty="0"/>
              <a:t>Additional Examples of Opening Statements</a:t>
            </a:r>
          </a:p>
        </p:txBody>
      </p:sp>
      <p:sp>
        <p:nvSpPr>
          <p:cNvPr id="3" name="Content Placeholder 2">
            <a:extLst>
              <a:ext uri="{FF2B5EF4-FFF2-40B4-BE49-F238E27FC236}">
                <a16:creationId xmlns:a16="http://schemas.microsoft.com/office/drawing/2014/main" id="{59FC9A60-7976-494A-9B99-D1662BF26320}"/>
              </a:ext>
            </a:extLst>
          </p:cNvPr>
          <p:cNvSpPr>
            <a:spLocks noGrp="1"/>
          </p:cNvSpPr>
          <p:nvPr>
            <p:ph idx="1"/>
          </p:nvPr>
        </p:nvSpPr>
        <p:spPr>
          <a:xfrm>
            <a:off x="264498" y="425302"/>
            <a:ext cx="6622949" cy="5690301"/>
          </a:xfrm>
        </p:spPr>
        <p:txBody>
          <a:bodyPr>
            <a:normAutofit/>
          </a:bodyPr>
          <a:lstStyle/>
          <a:p>
            <a:r>
              <a:rPr lang="en-US" sz="2000" dirty="0">
                <a:hlinkClick r:id="rId2"/>
              </a:rPr>
              <a:t>https://www.baylor.edu/law/index.php?id=941283</a:t>
            </a:r>
            <a:endParaRPr lang="en-US" sz="2000" dirty="0"/>
          </a:p>
          <a:p>
            <a:pPr lvl="1"/>
            <a:r>
              <a:rPr lang="en-US" sz="2000" dirty="0"/>
              <a:t>Opening statements begin at 8:23</a:t>
            </a:r>
          </a:p>
          <a:p>
            <a:r>
              <a:rPr lang="en-US" sz="2000" u="sng" dirty="0">
                <a:solidFill>
                  <a:srgbClr val="0000FF"/>
                </a:solidFill>
                <a:effectLst/>
                <a:latin typeface="Calibri" panose="020F0502020204030204" pitchFamily="34" charset="0"/>
                <a:ea typeface="Times New Roman" panose="02020603050405020304" pitchFamily="18" charset="0"/>
                <a:hlinkClick r:id="rId3"/>
              </a:rPr>
              <a:t>https://mediaspace.stmarytx.edu/media/NTC+Nationals+Final+Round+04.10.2021.mp4/1_6sb8c3hl</a:t>
            </a:r>
            <a:endParaRPr lang="en-US" sz="2000" u="sng" dirty="0">
              <a:solidFill>
                <a:srgbClr val="0000FF"/>
              </a:solidFill>
              <a:effectLst/>
              <a:latin typeface="Calibri" panose="020F0502020204030204" pitchFamily="34" charset="0"/>
              <a:ea typeface="Times New Roman" panose="02020603050405020304" pitchFamily="18" charset="0"/>
            </a:endParaRPr>
          </a:p>
          <a:p>
            <a:pPr lvl="1"/>
            <a:r>
              <a:rPr lang="en-US" sz="2000" dirty="0"/>
              <a:t>Opening statements begin at 8:27</a:t>
            </a:r>
          </a:p>
        </p:txBody>
      </p:sp>
    </p:spTree>
    <p:extLst>
      <p:ext uri="{BB962C8B-B14F-4D97-AF65-F5344CB8AC3E}">
        <p14:creationId xmlns:p14="http://schemas.microsoft.com/office/powerpoint/2010/main" val="2545979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E5FCBD6-8FBD-514D-9680-02846F467753}"/>
              </a:ext>
            </a:extLst>
          </p:cNvPr>
          <p:cNvSpPr>
            <a:spLocks noGrp="1"/>
          </p:cNvSpPr>
          <p:nvPr>
            <p:ph type="title"/>
          </p:nvPr>
        </p:nvSpPr>
        <p:spPr>
          <a:xfrm>
            <a:off x="7874928" y="1134142"/>
            <a:ext cx="3456122" cy="4589717"/>
          </a:xfrm>
        </p:spPr>
        <p:txBody>
          <a:bodyPr>
            <a:normAutofit/>
          </a:bodyPr>
          <a:lstStyle/>
          <a:p>
            <a:pPr algn="l"/>
            <a:r>
              <a:rPr lang="en-US" sz="4800" dirty="0"/>
              <a:t>Content of an </a:t>
            </a:r>
            <a:r>
              <a:rPr lang="en-US" sz="4800"/>
              <a:t>Opening Statement</a:t>
            </a:r>
            <a:endParaRPr lang="en-US" sz="4800" dirty="0"/>
          </a:p>
        </p:txBody>
      </p:sp>
      <p:sp>
        <p:nvSpPr>
          <p:cNvPr id="3" name="Content Placeholder 2">
            <a:extLst>
              <a:ext uri="{FF2B5EF4-FFF2-40B4-BE49-F238E27FC236}">
                <a16:creationId xmlns:a16="http://schemas.microsoft.com/office/drawing/2014/main" id="{26C95A0A-68C2-2C4F-B200-2F39A997FAE3}"/>
              </a:ext>
            </a:extLst>
          </p:cNvPr>
          <p:cNvSpPr>
            <a:spLocks noGrp="1"/>
          </p:cNvSpPr>
          <p:nvPr>
            <p:ph idx="1"/>
          </p:nvPr>
        </p:nvSpPr>
        <p:spPr>
          <a:xfrm>
            <a:off x="377687" y="327991"/>
            <a:ext cx="6575449" cy="6142383"/>
          </a:xfrm>
        </p:spPr>
        <p:txBody>
          <a:bodyPr>
            <a:normAutofit fontScale="85000" lnSpcReduction="10000"/>
          </a:bodyPr>
          <a:lstStyle/>
          <a:p>
            <a:r>
              <a:rPr lang="en-US" sz="2000" dirty="0"/>
              <a:t>Capture attention with a </a:t>
            </a:r>
            <a:r>
              <a:rPr lang="en-US" sz="2000" dirty="0">
                <a:solidFill>
                  <a:schemeClr val="accent1"/>
                </a:solidFill>
              </a:rPr>
              <a:t>theme</a:t>
            </a:r>
            <a:r>
              <a:rPr lang="en-US" sz="2000" dirty="0"/>
              <a:t> </a:t>
            </a:r>
          </a:p>
          <a:p>
            <a:pPr lvl="1"/>
            <a:r>
              <a:rPr lang="en-US" sz="1300" dirty="0"/>
              <a:t>“Cutting corners to cut costs, and cutting a life short in the process.”</a:t>
            </a:r>
          </a:p>
          <a:p>
            <a:pPr lvl="1"/>
            <a:r>
              <a:rPr lang="en-US" sz="1300" dirty="0"/>
              <a:t>“Greed.  Everything that happened here was because of greed.”</a:t>
            </a:r>
          </a:p>
          <a:p>
            <a:pPr lvl="1"/>
            <a:r>
              <a:rPr lang="en-US" sz="1300" dirty="0"/>
              <a:t>“We’re here because a patrol officer over-stepped and a detective under-investigated.”</a:t>
            </a:r>
          </a:p>
          <a:p>
            <a:pPr lvl="1"/>
            <a:r>
              <a:rPr lang="en-US" sz="1300" dirty="0"/>
              <a:t>“This is a case about deceit, desperation, and drunk driving.”</a:t>
            </a:r>
          </a:p>
          <a:p>
            <a:r>
              <a:rPr lang="en-US" sz="2000" dirty="0"/>
              <a:t>Convey your </a:t>
            </a:r>
            <a:r>
              <a:rPr lang="en-US" sz="2000" dirty="0">
                <a:solidFill>
                  <a:schemeClr val="accent1"/>
                </a:solidFill>
              </a:rPr>
              <a:t>theory</a:t>
            </a:r>
          </a:p>
          <a:p>
            <a:pPr lvl="1"/>
            <a:r>
              <a:rPr lang="en-US" sz="1800" dirty="0"/>
              <a:t>A theory of the case is your side’s version of what really happened.</a:t>
            </a:r>
          </a:p>
          <a:p>
            <a:r>
              <a:rPr lang="en-US" sz="2000" dirty="0">
                <a:solidFill>
                  <a:schemeClr val="accent1"/>
                </a:solidFill>
              </a:rPr>
              <a:t>Engage</a:t>
            </a:r>
            <a:r>
              <a:rPr lang="en-US" sz="2000" dirty="0"/>
              <a:t> with </a:t>
            </a:r>
            <a:r>
              <a:rPr lang="en-US" sz="2000" dirty="0">
                <a:solidFill>
                  <a:schemeClr val="accent1"/>
                </a:solidFill>
              </a:rPr>
              <a:t>storytelling</a:t>
            </a:r>
            <a:r>
              <a:rPr lang="en-US" sz="2000" dirty="0"/>
              <a:t>:  </a:t>
            </a:r>
          </a:p>
          <a:p>
            <a:pPr lvl="1"/>
            <a:r>
              <a:rPr lang="en-US" sz="2000" dirty="0"/>
              <a:t>Factual basis that supports your case theme and theory, and conveys witness credibility  </a:t>
            </a:r>
          </a:p>
          <a:p>
            <a:pPr lvl="1"/>
            <a:r>
              <a:rPr lang="en-US" sz="2000" dirty="0"/>
              <a:t>Provide a truncated &amp; conversational </a:t>
            </a:r>
            <a:r>
              <a:rPr lang="en-US" sz="2000" dirty="0">
                <a:solidFill>
                  <a:schemeClr val="accent1"/>
                </a:solidFill>
              </a:rPr>
              <a:t>road map </a:t>
            </a:r>
            <a:r>
              <a:rPr lang="en-US" sz="2000" dirty="0"/>
              <a:t>so the jury knows what to expect during trial.</a:t>
            </a:r>
          </a:p>
          <a:p>
            <a:pPr algn="just"/>
            <a:r>
              <a:rPr lang="en-US" sz="1300" dirty="0"/>
              <a:t>“On May 30, 2020, the defendant received a call from his wife…she knew he had deceived her.  He had said he was at work when he was really at a bar, drinking.  Desperate to save his marriage, he paid his tab and drove home.  On the way, he ran his Mercedes SUV though a red light, crashing into the front driver’s side of Jane Smith’s Honda Civic.  Her legs pinned under crushed metal for 20 minutes as paramedics tried free her, she has never been able to walk again.  You’ll hear today from those paramedics and the doctors who treated Ms. Smith’s five broken bones and sewed more than 300 stiches to close the gashes on her legs.  You’ll also hear from Ms. Smith about the moments leading up to the crash and the pain she suffered afterward…and you’ll hear from an independent eye-witness who saw it all.”</a:t>
            </a:r>
          </a:p>
        </p:txBody>
      </p:sp>
    </p:spTree>
    <p:extLst>
      <p:ext uri="{BB962C8B-B14F-4D97-AF65-F5344CB8AC3E}">
        <p14:creationId xmlns:p14="http://schemas.microsoft.com/office/powerpoint/2010/main" val="1363405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E5FCBD6-8FBD-514D-9680-02846F467753}"/>
              </a:ext>
            </a:extLst>
          </p:cNvPr>
          <p:cNvSpPr>
            <a:spLocks noGrp="1"/>
          </p:cNvSpPr>
          <p:nvPr>
            <p:ph type="title"/>
          </p:nvPr>
        </p:nvSpPr>
        <p:spPr>
          <a:xfrm>
            <a:off x="7874928" y="1134142"/>
            <a:ext cx="3456122" cy="4589717"/>
          </a:xfrm>
        </p:spPr>
        <p:txBody>
          <a:bodyPr>
            <a:normAutofit/>
          </a:bodyPr>
          <a:lstStyle/>
          <a:p>
            <a:pPr algn="l"/>
            <a:r>
              <a:rPr lang="en-US" sz="4800" dirty="0"/>
              <a:t>Content of an </a:t>
            </a:r>
            <a:r>
              <a:rPr lang="en-US" sz="4800"/>
              <a:t>Opening Statement</a:t>
            </a:r>
            <a:endParaRPr lang="en-US" sz="4800" dirty="0"/>
          </a:p>
        </p:txBody>
      </p:sp>
      <p:sp>
        <p:nvSpPr>
          <p:cNvPr id="3" name="Content Placeholder 2">
            <a:extLst>
              <a:ext uri="{FF2B5EF4-FFF2-40B4-BE49-F238E27FC236}">
                <a16:creationId xmlns:a16="http://schemas.microsoft.com/office/drawing/2014/main" id="{26C95A0A-68C2-2C4F-B200-2F39A997FAE3}"/>
              </a:ext>
            </a:extLst>
          </p:cNvPr>
          <p:cNvSpPr>
            <a:spLocks noGrp="1"/>
          </p:cNvSpPr>
          <p:nvPr>
            <p:ph idx="1"/>
          </p:nvPr>
        </p:nvSpPr>
        <p:spPr>
          <a:xfrm>
            <a:off x="625038" y="659219"/>
            <a:ext cx="6140761" cy="5392589"/>
          </a:xfrm>
        </p:spPr>
        <p:txBody>
          <a:bodyPr>
            <a:normAutofit/>
          </a:bodyPr>
          <a:lstStyle/>
          <a:p>
            <a:r>
              <a:rPr lang="en-US" sz="2000" dirty="0"/>
              <a:t>Provide </a:t>
            </a:r>
            <a:r>
              <a:rPr lang="en-US" sz="2000" dirty="0">
                <a:solidFill>
                  <a:schemeClr val="accent1"/>
                </a:solidFill>
              </a:rPr>
              <a:t>lookouts</a:t>
            </a:r>
            <a:r>
              <a:rPr lang="en-US" sz="2000" dirty="0"/>
              <a:t> for anticipated testimony</a:t>
            </a:r>
          </a:p>
          <a:p>
            <a:pPr lvl="1" algn="just"/>
            <a:r>
              <a:rPr lang="en-US" sz="1400" dirty="0"/>
              <a:t>“Pay close attention when Dr. Brown tells you what happens to a rib cage and lungs when a person is struck by a two-ton truck, and you will know why Mary Johnson will never again be able to breath without a ventilator.”</a:t>
            </a:r>
          </a:p>
          <a:p>
            <a:pPr lvl="1" algn="just"/>
            <a:r>
              <a:rPr lang="en-US" sz="1400" dirty="0"/>
              <a:t>“When the detective testifies, pay close attention to my cross-examination about the evidence he did not collect, the eye-witnesses he did not talk to, and the forensic tests he did not run.  That testimony will leave you with more questions than answers, and those questions will raise reasonable doubt.” </a:t>
            </a:r>
          </a:p>
          <a:p>
            <a:r>
              <a:rPr lang="en-US" sz="2000" dirty="0">
                <a:solidFill>
                  <a:schemeClr val="accent1"/>
                </a:solidFill>
              </a:rPr>
              <a:t>Explain</a:t>
            </a:r>
            <a:r>
              <a:rPr lang="en-US" sz="2000" dirty="0"/>
              <a:t> weaknesses in your case (if needed)</a:t>
            </a:r>
          </a:p>
          <a:p>
            <a:r>
              <a:rPr lang="en-US" sz="2000" dirty="0"/>
              <a:t>Embrace your burden </a:t>
            </a:r>
          </a:p>
          <a:p>
            <a:r>
              <a:rPr lang="en-US" sz="2000" dirty="0"/>
              <a:t>Ask for </a:t>
            </a:r>
            <a:r>
              <a:rPr lang="en-US" sz="2000" dirty="0">
                <a:solidFill>
                  <a:schemeClr val="accent1"/>
                </a:solidFill>
              </a:rPr>
              <a:t>relief</a:t>
            </a:r>
            <a:r>
              <a:rPr lang="en-US" sz="2000" dirty="0"/>
              <a:t> sought</a:t>
            </a:r>
          </a:p>
          <a:p>
            <a:r>
              <a:rPr lang="en-US" sz="2000" dirty="0"/>
              <a:t>Resist exaggeration!</a:t>
            </a:r>
          </a:p>
        </p:txBody>
      </p:sp>
    </p:spTree>
    <p:extLst>
      <p:ext uri="{BB962C8B-B14F-4D97-AF65-F5344CB8AC3E}">
        <p14:creationId xmlns:p14="http://schemas.microsoft.com/office/powerpoint/2010/main" val="4052632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7EED0-8689-A640-8BE4-CE38C32B5196}"/>
              </a:ext>
            </a:extLst>
          </p:cNvPr>
          <p:cNvSpPr>
            <a:spLocks noGrp="1"/>
          </p:cNvSpPr>
          <p:nvPr>
            <p:ph type="title"/>
          </p:nvPr>
        </p:nvSpPr>
        <p:spPr/>
        <p:txBody>
          <a:bodyPr/>
          <a:lstStyle/>
          <a:p>
            <a:r>
              <a:rPr lang="en-US" dirty="0"/>
              <a:t>Own the Courtroom</a:t>
            </a:r>
          </a:p>
        </p:txBody>
      </p:sp>
      <p:graphicFrame>
        <p:nvGraphicFramePr>
          <p:cNvPr id="5" name="Content Placeholder 2">
            <a:extLst>
              <a:ext uri="{FF2B5EF4-FFF2-40B4-BE49-F238E27FC236}">
                <a16:creationId xmlns:a16="http://schemas.microsoft.com/office/drawing/2014/main" id="{CB9A27A5-8C8A-4D90-A107-A76F3F8C56AF}"/>
              </a:ext>
            </a:extLst>
          </p:cNvPr>
          <p:cNvGraphicFramePr>
            <a:graphicFrameLocks noGrp="1"/>
          </p:cNvGraphicFramePr>
          <p:nvPr>
            <p:ph idx="1"/>
            <p:extLst>
              <p:ext uri="{D42A27DB-BD31-4B8C-83A1-F6EECF244321}">
                <p14:modId xmlns:p14="http://schemas.microsoft.com/office/powerpoint/2010/main" val="3232093864"/>
              </p:ext>
            </p:extLst>
          </p:nvPr>
        </p:nvGraphicFramePr>
        <p:xfrm>
          <a:off x="5118447" y="803186"/>
          <a:ext cx="6281873" cy="5248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398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a16="http://schemas.microsoft.com/office/drawing/2014/main" id="{ED0729F1-ABF0-4A9E-8C03-5EE8FC1225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C1A5E60E-2EE5-4070-9E95-A54C6097854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1" name="Freeform 5">
              <a:extLst>
                <a:ext uri="{FF2B5EF4-FFF2-40B4-BE49-F238E27FC236}">
                  <a16:creationId xmlns:a16="http://schemas.microsoft.com/office/drawing/2014/main" id="{CA71CF87-9BBC-4AB0-878A-278ACC485C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6">
              <a:extLst>
                <a:ext uri="{FF2B5EF4-FFF2-40B4-BE49-F238E27FC236}">
                  <a16:creationId xmlns:a16="http://schemas.microsoft.com/office/drawing/2014/main" id="{FE5EBBA9-9C02-488B-A575-6DBA738C6D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Freeform 7">
              <a:extLst>
                <a:ext uri="{FF2B5EF4-FFF2-40B4-BE49-F238E27FC236}">
                  <a16:creationId xmlns:a16="http://schemas.microsoft.com/office/drawing/2014/main" id="{4D65CEE0-F4D3-4F84-95C3-B77FF54F81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8">
              <a:extLst>
                <a:ext uri="{FF2B5EF4-FFF2-40B4-BE49-F238E27FC236}">
                  <a16:creationId xmlns:a16="http://schemas.microsoft.com/office/drawing/2014/main" id="{F79A4F55-3FE9-4F18-B5E7-C5C944821F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9">
              <a:extLst>
                <a:ext uri="{FF2B5EF4-FFF2-40B4-BE49-F238E27FC236}">
                  <a16:creationId xmlns:a16="http://schemas.microsoft.com/office/drawing/2014/main" id="{03697276-7E3D-4850-9A31-9C6F09450D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10">
              <a:extLst>
                <a:ext uri="{FF2B5EF4-FFF2-40B4-BE49-F238E27FC236}">
                  <a16:creationId xmlns:a16="http://schemas.microsoft.com/office/drawing/2014/main" id="{6E9014AE-1A87-44D4-A23D-8A593450B5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11">
              <a:extLst>
                <a:ext uri="{FF2B5EF4-FFF2-40B4-BE49-F238E27FC236}">
                  <a16:creationId xmlns:a16="http://schemas.microsoft.com/office/drawing/2014/main" id="{387CC58F-4DDC-4D27-9DAE-F8C5492C21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2">
              <a:extLst>
                <a:ext uri="{FF2B5EF4-FFF2-40B4-BE49-F238E27FC236}">
                  <a16:creationId xmlns:a16="http://schemas.microsoft.com/office/drawing/2014/main" id="{708F92F9-72F5-4C86-A495-5036739E91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3">
              <a:extLst>
                <a:ext uri="{FF2B5EF4-FFF2-40B4-BE49-F238E27FC236}">
                  <a16:creationId xmlns:a16="http://schemas.microsoft.com/office/drawing/2014/main" id="{521E3EF7-F138-4E38-932D-521C394543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4">
              <a:extLst>
                <a:ext uri="{FF2B5EF4-FFF2-40B4-BE49-F238E27FC236}">
                  <a16:creationId xmlns:a16="http://schemas.microsoft.com/office/drawing/2014/main" id="{68FCAD62-290A-4076-924F-8800BC5AEE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5">
              <a:extLst>
                <a:ext uri="{FF2B5EF4-FFF2-40B4-BE49-F238E27FC236}">
                  <a16:creationId xmlns:a16="http://schemas.microsoft.com/office/drawing/2014/main" id="{6BDDD9DF-794F-4A57-8C24-05CC3DC94E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6">
              <a:extLst>
                <a:ext uri="{FF2B5EF4-FFF2-40B4-BE49-F238E27FC236}">
                  <a16:creationId xmlns:a16="http://schemas.microsoft.com/office/drawing/2014/main" id="{884B02D8-D58B-4B5D-B13D-57E16C756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7">
              <a:extLst>
                <a:ext uri="{FF2B5EF4-FFF2-40B4-BE49-F238E27FC236}">
                  <a16:creationId xmlns:a16="http://schemas.microsoft.com/office/drawing/2014/main" id="{6F04E1BD-6735-4A01-B639-F788C0F2B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8">
              <a:extLst>
                <a:ext uri="{FF2B5EF4-FFF2-40B4-BE49-F238E27FC236}">
                  <a16:creationId xmlns:a16="http://schemas.microsoft.com/office/drawing/2014/main" id="{AC898E11-5718-4A4D-87A6-C30DBA5057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9">
              <a:extLst>
                <a:ext uri="{FF2B5EF4-FFF2-40B4-BE49-F238E27FC236}">
                  <a16:creationId xmlns:a16="http://schemas.microsoft.com/office/drawing/2014/main" id="{84A51033-BDA2-4B27-8746-8DA4EFCED4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20">
              <a:extLst>
                <a:ext uri="{FF2B5EF4-FFF2-40B4-BE49-F238E27FC236}">
                  <a16:creationId xmlns:a16="http://schemas.microsoft.com/office/drawing/2014/main" id="{784759D4-AE04-49AF-A4B8-64B4E1F78F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21">
              <a:extLst>
                <a:ext uri="{FF2B5EF4-FFF2-40B4-BE49-F238E27FC236}">
                  <a16:creationId xmlns:a16="http://schemas.microsoft.com/office/drawing/2014/main" id="{692EC530-EEBF-4F46-83C8-C2672612E1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22">
              <a:extLst>
                <a:ext uri="{FF2B5EF4-FFF2-40B4-BE49-F238E27FC236}">
                  <a16:creationId xmlns:a16="http://schemas.microsoft.com/office/drawing/2014/main" id="{8BCF6E7C-7AD8-4400-B0F2-1C9A494E5E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23">
              <a:extLst>
                <a:ext uri="{FF2B5EF4-FFF2-40B4-BE49-F238E27FC236}">
                  <a16:creationId xmlns:a16="http://schemas.microsoft.com/office/drawing/2014/main" id="{634A57B2-C66C-41BE-9957-C2F2F1F57A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24">
              <a:extLst>
                <a:ext uri="{FF2B5EF4-FFF2-40B4-BE49-F238E27FC236}">
                  <a16:creationId xmlns:a16="http://schemas.microsoft.com/office/drawing/2014/main" id="{FDCF624D-9F58-46CF-990F-1F71575819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5">
              <a:extLst>
                <a:ext uri="{FF2B5EF4-FFF2-40B4-BE49-F238E27FC236}">
                  <a16:creationId xmlns:a16="http://schemas.microsoft.com/office/drawing/2014/main" id="{3463A3D4-F18F-4A81-8CCF-EB518414EC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9630CE3C-96BD-0A4F-8990-10D2274CD834}"/>
              </a:ext>
            </a:extLst>
          </p:cNvPr>
          <p:cNvSpPr>
            <a:spLocks noGrp="1"/>
          </p:cNvSpPr>
          <p:nvPr>
            <p:ph type="title"/>
          </p:nvPr>
        </p:nvSpPr>
        <p:spPr>
          <a:xfrm>
            <a:off x="1788072" y="691395"/>
            <a:ext cx="8673427" cy="1048945"/>
          </a:xfrm>
        </p:spPr>
        <p:txBody>
          <a:bodyPr>
            <a:normAutofit/>
          </a:bodyPr>
          <a:lstStyle/>
          <a:p>
            <a:r>
              <a:rPr lang="en-US" sz="4400" dirty="0">
                <a:solidFill>
                  <a:schemeClr val="tx1"/>
                </a:solidFill>
              </a:rPr>
              <a:t>Storytelling In Opening Statements</a:t>
            </a:r>
          </a:p>
        </p:txBody>
      </p:sp>
      <p:graphicFrame>
        <p:nvGraphicFramePr>
          <p:cNvPr id="64" name="Content Placeholder 2">
            <a:extLst>
              <a:ext uri="{FF2B5EF4-FFF2-40B4-BE49-F238E27FC236}">
                <a16:creationId xmlns:a16="http://schemas.microsoft.com/office/drawing/2014/main" id="{E14C2A0C-1960-4455-AE7A-0E2255DAB6D3}"/>
              </a:ext>
            </a:extLst>
          </p:cNvPr>
          <p:cNvGraphicFramePr>
            <a:graphicFrameLocks noGrp="1"/>
          </p:cNvGraphicFramePr>
          <p:nvPr>
            <p:ph idx="1"/>
            <p:extLst>
              <p:ext uri="{D42A27DB-BD31-4B8C-83A1-F6EECF244321}">
                <p14:modId xmlns:p14="http://schemas.microsoft.com/office/powerpoint/2010/main" val="1428404320"/>
              </p:ext>
            </p:extLst>
          </p:nvPr>
        </p:nvGraphicFramePr>
        <p:xfrm>
          <a:off x="812850" y="1832474"/>
          <a:ext cx="10576558" cy="2564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4E2A1D08-2298-424F-9EA5-83C0562BC001}"/>
              </a:ext>
            </a:extLst>
          </p:cNvPr>
          <p:cNvSpPr txBox="1"/>
          <p:nvPr/>
        </p:nvSpPr>
        <p:spPr>
          <a:xfrm>
            <a:off x="3304069" y="4459327"/>
            <a:ext cx="5772148" cy="1107996"/>
          </a:xfrm>
          <a:prstGeom prst="rect">
            <a:avLst/>
          </a:prstGeom>
          <a:noFill/>
        </p:spPr>
        <p:txBody>
          <a:bodyPr wrap="square" rtlCol="0">
            <a:spAutoFit/>
          </a:bodyPr>
          <a:lstStyle/>
          <a:p>
            <a:pPr algn="ctr"/>
            <a:r>
              <a:rPr lang="en-US" sz="2400" b="1" dirty="0">
                <a:solidFill>
                  <a:srgbClr val="7CDE25"/>
                </a:solidFill>
                <a:effectLst/>
                <a:latin typeface="Roboto" panose="02000000000000000000" pitchFamily="2" charset="0"/>
                <a:ea typeface="Times New Roman" panose="02020603050405020304" pitchFamily="18" charset="0"/>
                <a:hlinkClick r:id="rId7">
                  <a:extLst>
                    <a:ext uri="{A12FA001-AC4F-418D-AE19-62706E023703}">
                      <ahyp:hlinkClr xmlns:ahyp="http://schemas.microsoft.com/office/drawing/2018/hyperlinkcolor" val="tx"/>
                    </a:ext>
                  </a:extLst>
                </a:hlinkClick>
              </a:rPr>
              <a:t>Example of Effective Storytelling in a Prosecution Opening Statement</a:t>
            </a:r>
          </a:p>
          <a:p>
            <a:pPr algn="ctr"/>
            <a:r>
              <a:rPr lang="en-US" sz="1800" u="sng" dirty="0">
                <a:solidFill>
                  <a:srgbClr val="00B050"/>
                </a:solidFill>
                <a:effectLst/>
                <a:latin typeface="Roboto" panose="02000000000000000000" pitchFamily="2" charset="0"/>
                <a:ea typeface="Times New Roman" panose="02020603050405020304" pitchFamily="18" charset="0"/>
                <a:hlinkClick r:id="rId7">
                  <a:extLst>
                    <a:ext uri="{A12FA001-AC4F-418D-AE19-62706E023703}">
                      <ahyp:hlinkClr xmlns:ahyp="http://schemas.microsoft.com/office/drawing/2018/hyperlinkcolor" val="tx"/>
                    </a:ext>
                  </a:extLst>
                </a:hlinkClick>
              </a:rPr>
              <a:t>https://youtu.be/usxILpnVxn4</a:t>
            </a:r>
            <a:endParaRPr lang="en-US" dirty="0">
              <a:solidFill>
                <a:srgbClr val="00B050"/>
              </a:solidFill>
            </a:endParaRPr>
          </a:p>
        </p:txBody>
      </p:sp>
    </p:spTree>
    <p:extLst>
      <p:ext uri="{BB962C8B-B14F-4D97-AF65-F5344CB8AC3E}">
        <p14:creationId xmlns:p14="http://schemas.microsoft.com/office/powerpoint/2010/main" val="3134267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67060-F2AD-5D4D-B222-C376C502B6EE}"/>
              </a:ext>
            </a:extLst>
          </p:cNvPr>
          <p:cNvSpPr>
            <a:spLocks noGrp="1"/>
          </p:cNvSpPr>
          <p:nvPr>
            <p:ph type="title"/>
          </p:nvPr>
        </p:nvSpPr>
        <p:spPr/>
        <p:txBody>
          <a:bodyPr/>
          <a:lstStyle/>
          <a:p>
            <a:r>
              <a:rPr lang="en-US" dirty="0"/>
              <a:t>The First Minute</a:t>
            </a:r>
          </a:p>
        </p:txBody>
      </p:sp>
      <p:graphicFrame>
        <p:nvGraphicFramePr>
          <p:cNvPr id="5" name="Content Placeholder 2">
            <a:extLst>
              <a:ext uri="{FF2B5EF4-FFF2-40B4-BE49-F238E27FC236}">
                <a16:creationId xmlns:a16="http://schemas.microsoft.com/office/drawing/2014/main" id="{6B720DDD-F62F-4212-BD52-0C8B4FDE0637}"/>
              </a:ext>
            </a:extLst>
          </p:cNvPr>
          <p:cNvGraphicFramePr>
            <a:graphicFrameLocks noGrp="1"/>
          </p:cNvGraphicFramePr>
          <p:nvPr>
            <p:ph idx="1"/>
          </p:nvPr>
        </p:nvGraphicFramePr>
        <p:xfrm>
          <a:off x="5118447" y="803186"/>
          <a:ext cx="6281873" cy="5248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0838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E6D11-4552-3B47-B003-A14253618359}"/>
              </a:ext>
            </a:extLst>
          </p:cNvPr>
          <p:cNvSpPr>
            <a:spLocks noGrp="1"/>
          </p:cNvSpPr>
          <p:nvPr>
            <p:ph type="title"/>
          </p:nvPr>
        </p:nvSpPr>
        <p:spPr/>
        <p:txBody>
          <a:bodyPr/>
          <a:lstStyle/>
          <a:p>
            <a:r>
              <a:rPr lang="en-US" dirty="0"/>
              <a:t>Storytelling </a:t>
            </a:r>
          </a:p>
        </p:txBody>
      </p:sp>
      <p:graphicFrame>
        <p:nvGraphicFramePr>
          <p:cNvPr id="5" name="Content Placeholder 2">
            <a:extLst>
              <a:ext uri="{FF2B5EF4-FFF2-40B4-BE49-F238E27FC236}">
                <a16:creationId xmlns:a16="http://schemas.microsoft.com/office/drawing/2014/main" id="{2ADDF5FF-5315-46E3-A6D6-3D853D71C667}"/>
              </a:ext>
            </a:extLst>
          </p:cNvPr>
          <p:cNvGraphicFramePr>
            <a:graphicFrameLocks noGrp="1"/>
          </p:cNvGraphicFramePr>
          <p:nvPr>
            <p:ph idx="1"/>
            <p:extLst>
              <p:ext uri="{D42A27DB-BD31-4B8C-83A1-F6EECF244321}">
                <p14:modId xmlns:p14="http://schemas.microsoft.com/office/powerpoint/2010/main" val="3289100160"/>
              </p:ext>
            </p:extLst>
          </p:nvPr>
        </p:nvGraphicFramePr>
        <p:xfrm>
          <a:off x="4929809" y="362778"/>
          <a:ext cx="6591371" cy="61324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2029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22E02FD-153B-B348-A3DD-8D5A1E27F731}"/>
              </a:ext>
            </a:extLst>
          </p:cNvPr>
          <p:cNvSpPr>
            <a:spLocks noGrp="1"/>
          </p:cNvSpPr>
          <p:nvPr>
            <p:ph type="title"/>
          </p:nvPr>
        </p:nvSpPr>
        <p:spPr>
          <a:xfrm>
            <a:off x="807720" y="2349925"/>
            <a:ext cx="2548128" cy="2456442"/>
          </a:xfrm>
        </p:spPr>
        <p:txBody>
          <a:bodyPr>
            <a:normAutofit/>
          </a:bodyPr>
          <a:lstStyle/>
          <a:p>
            <a:pPr algn="l"/>
            <a:r>
              <a:rPr lang="en-US" dirty="0"/>
              <a:t>Storytelling</a:t>
            </a:r>
            <a:r>
              <a:rPr lang="en-US" sz="3200" dirty="0"/>
              <a:t> </a:t>
            </a:r>
          </a:p>
        </p:txBody>
      </p:sp>
      <p:sp>
        <p:nvSpPr>
          <p:cNvPr id="3" name="Content Placeholder 2">
            <a:extLst>
              <a:ext uri="{FF2B5EF4-FFF2-40B4-BE49-F238E27FC236}">
                <a16:creationId xmlns:a16="http://schemas.microsoft.com/office/drawing/2014/main" id="{BF24BF9E-21B9-ED4E-9714-68CCAAD35C66}"/>
              </a:ext>
            </a:extLst>
          </p:cNvPr>
          <p:cNvSpPr>
            <a:spLocks noGrp="1"/>
          </p:cNvSpPr>
          <p:nvPr>
            <p:ph idx="1"/>
          </p:nvPr>
        </p:nvSpPr>
        <p:spPr>
          <a:xfrm>
            <a:off x="4846319" y="1111249"/>
            <a:ext cx="6554001" cy="4635503"/>
          </a:xfrm>
        </p:spPr>
        <p:txBody>
          <a:bodyPr>
            <a:normAutofit/>
          </a:bodyPr>
          <a:lstStyle/>
          <a:p>
            <a:pPr marL="0" indent="0">
              <a:buNone/>
            </a:pPr>
            <a:r>
              <a:rPr lang="en-US" sz="2800" b="1" dirty="0"/>
              <a:t>Focus on the cast of characters</a:t>
            </a:r>
          </a:p>
          <a:p>
            <a:r>
              <a:rPr lang="en-US" sz="2800" dirty="0"/>
              <a:t>Introduce key players</a:t>
            </a:r>
          </a:p>
          <a:p>
            <a:r>
              <a:rPr lang="en-US" sz="2800" dirty="0"/>
              <a:t>Personalize and humanize your client</a:t>
            </a:r>
          </a:p>
          <a:p>
            <a:r>
              <a:rPr lang="en-US" sz="2800" dirty="0"/>
              <a:t>Characterize opposing party </a:t>
            </a:r>
          </a:p>
        </p:txBody>
      </p:sp>
    </p:spTree>
    <p:extLst>
      <p:ext uri="{BB962C8B-B14F-4D97-AF65-F5344CB8AC3E}">
        <p14:creationId xmlns:p14="http://schemas.microsoft.com/office/powerpoint/2010/main" val="74493325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22E02FD-153B-B348-A3DD-8D5A1E27F731}"/>
              </a:ext>
            </a:extLst>
          </p:cNvPr>
          <p:cNvSpPr>
            <a:spLocks noGrp="1"/>
          </p:cNvSpPr>
          <p:nvPr>
            <p:ph type="title"/>
          </p:nvPr>
        </p:nvSpPr>
        <p:spPr>
          <a:xfrm>
            <a:off x="807720" y="2349925"/>
            <a:ext cx="2548128" cy="2456442"/>
          </a:xfrm>
        </p:spPr>
        <p:txBody>
          <a:bodyPr>
            <a:normAutofit/>
          </a:bodyPr>
          <a:lstStyle/>
          <a:p>
            <a:pPr algn="l"/>
            <a:r>
              <a:rPr lang="en-US" dirty="0"/>
              <a:t>Storytelling</a:t>
            </a:r>
            <a:r>
              <a:rPr lang="en-US" sz="3200" dirty="0"/>
              <a:t> </a:t>
            </a:r>
          </a:p>
        </p:txBody>
      </p:sp>
      <p:sp>
        <p:nvSpPr>
          <p:cNvPr id="3" name="Content Placeholder 2">
            <a:extLst>
              <a:ext uri="{FF2B5EF4-FFF2-40B4-BE49-F238E27FC236}">
                <a16:creationId xmlns:a16="http://schemas.microsoft.com/office/drawing/2014/main" id="{BF24BF9E-21B9-ED4E-9714-68CCAAD35C66}"/>
              </a:ext>
            </a:extLst>
          </p:cNvPr>
          <p:cNvSpPr>
            <a:spLocks noGrp="1"/>
          </p:cNvSpPr>
          <p:nvPr>
            <p:ph idx="1"/>
          </p:nvPr>
        </p:nvSpPr>
        <p:spPr>
          <a:xfrm>
            <a:off x="4846319" y="1111249"/>
            <a:ext cx="6554001" cy="4635503"/>
          </a:xfrm>
        </p:spPr>
        <p:txBody>
          <a:bodyPr>
            <a:normAutofit/>
          </a:bodyPr>
          <a:lstStyle/>
          <a:p>
            <a:pPr marL="0" indent="0">
              <a:buNone/>
            </a:pPr>
            <a:r>
              <a:rPr lang="en-US" sz="2800" b="1" dirty="0"/>
              <a:t>Deal with Weaknesses</a:t>
            </a:r>
          </a:p>
          <a:p>
            <a:r>
              <a:rPr lang="en-US" sz="2800" dirty="0"/>
              <a:t>Confront serious weaknesses </a:t>
            </a:r>
          </a:p>
          <a:p>
            <a:r>
              <a:rPr lang="en-US" sz="2800" dirty="0"/>
              <a:t>Be forthright and straightforward - the jury will respect your candor</a:t>
            </a:r>
          </a:p>
          <a:p>
            <a:r>
              <a:rPr lang="en-US" sz="2800" dirty="0"/>
              <a:t>Put weaknesses in the middle - sandwiched between positive facts</a:t>
            </a:r>
          </a:p>
        </p:txBody>
      </p:sp>
    </p:spTree>
    <p:extLst>
      <p:ext uri="{BB962C8B-B14F-4D97-AF65-F5344CB8AC3E}">
        <p14:creationId xmlns:p14="http://schemas.microsoft.com/office/powerpoint/2010/main" val="411353001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9647</TotalTime>
  <Words>1001</Words>
  <Application>Microsoft Office PowerPoint</Application>
  <PresentationFormat>Widescreen</PresentationFormat>
  <Paragraphs>92</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Roboto</vt:lpstr>
      <vt:lpstr>Rockwell</vt:lpstr>
      <vt:lpstr>Wingdings</vt:lpstr>
      <vt:lpstr>Atlas</vt:lpstr>
      <vt:lpstr>OPENING STATEMENTS &amp; STORYTELLING </vt:lpstr>
      <vt:lpstr>Content of an Opening Statement</vt:lpstr>
      <vt:lpstr>Content of an Opening Statement</vt:lpstr>
      <vt:lpstr>Own the Courtroom</vt:lpstr>
      <vt:lpstr>Storytelling In Opening Statements</vt:lpstr>
      <vt:lpstr>The First Minute</vt:lpstr>
      <vt:lpstr>Storytelling </vt:lpstr>
      <vt:lpstr>Storytelling </vt:lpstr>
      <vt:lpstr>Storytelling </vt:lpstr>
      <vt:lpstr>Avoid Argumentative Language</vt:lpstr>
      <vt:lpstr>Always Remember…</vt:lpstr>
      <vt:lpstr>Additional Examples of Opening Statements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&amp; CLOSING STATEMENTS</dc:title>
  <dc:creator>Taylor Kinmon</dc:creator>
  <cp:lastModifiedBy>Katherine E. Donoghue</cp:lastModifiedBy>
  <cp:revision>19</cp:revision>
  <cp:lastPrinted>2021-05-03T19:52:22Z</cp:lastPrinted>
  <dcterms:created xsi:type="dcterms:W3CDTF">2021-04-12T15:14:48Z</dcterms:created>
  <dcterms:modified xsi:type="dcterms:W3CDTF">2022-05-25T19:54:40Z</dcterms:modified>
</cp:coreProperties>
</file>